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95" r:id="rId2"/>
    <p:sldId id="1295" r:id="rId3"/>
    <p:sldId id="1296" r:id="rId4"/>
    <p:sldId id="1246" r:id="rId5"/>
    <p:sldId id="1247" r:id="rId6"/>
    <p:sldId id="1248" r:id="rId7"/>
    <p:sldId id="1286" r:id="rId8"/>
    <p:sldId id="1294" r:id="rId9"/>
    <p:sldId id="262" r:id="rId10"/>
    <p:sldId id="285" r:id="rId11"/>
    <p:sldId id="263" r:id="rId12"/>
    <p:sldId id="277" r:id="rId13"/>
    <p:sldId id="278" r:id="rId14"/>
    <p:sldId id="279" r:id="rId15"/>
    <p:sldId id="280" r:id="rId16"/>
    <p:sldId id="282" r:id="rId17"/>
    <p:sldId id="281" r:id="rId18"/>
    <p:sldId id="283" r:id="rId19"/>
    <p:sldId id="265" r:id="rId20"/>
    <p:sldId id="284" r:id="rId21"/>
    <p:sldId id="264" r:id="rId22"/>
    <p:sldId id="293" r:id="rId23"/>
    <p:sldId id="294" r:id="rId24"/>
    <p:sldId id="259" r:id="rId25"/>
    <p:sldId id="260" r:id="rId26"/>
    <p:sldId id="26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9" d="100"/>
          <a:sy n="69" d="100"/>
        </p:scale>
        <p:origin x="69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ECF955-576C-4112-BB6B-D17CE72B572B}" type="datetimeFigureOut">
              <a:rPr lang="en-IN" smtClean="0"/>
              <a:t>28-10-2021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FF97F9-EB98-4D83-B24B-6AA4C53D0BDD}" type="slidenum">
              <a:rPr lang="en-IN" smtClean="0"/>
              <a:t>‹#›</a:t>
            </a:fld>
            <a:endParaRPr lang="en-IN"/>
          </a:p>
        </p:txBody>
      </p:sp>
    </p:spTree>
    <p:extLst>
      <p:ext uri="{BB962C8B-B14F-4D97-AF65-F5344CB8AC3E}">
        <p14:creationId xmlns:p14="http://schemas.microsoft.com/office/powerpoint/2010/main" val="3461430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7577C948-61A6-4905-A942-3F94B7B5F57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a:solidFill>
                  <a:schemeClr val="tx1"/>
                </a:solidFill>
                <a:latin typeface="Calibri" panose="020F0502020204030204" pitchFamily="34" charset="0"/>
              </a:defRPr>
            </a:lvl1pPr>
            <a:lvl2pPr marL="742950" indent="-285750" defTabSz="949325">
              <a:defRPr>
                <a:solidFill>
                  <a:schemeClr val="tx1"/>
                </a:solidFill>
                <a:latin typeface="Calibri" panose="020F0502020204030204" pitchFamily="34" charset="0"/>
              </a:defRPr>
            </a:lvl2pPr>
            <a:lvl3pPr marL="1143000" indent="-228600" defTabSz="949325">
              <a:defRPr>
                <a:solidFill>
                  <a:schemeClr val="tx1"/>
                </a:solidFill>
                <a:latin typeface="Calibri" panose="020F0502020204030204" pitchFamily="34" charset="0"/>
              </a:defRPr>
            </a:lvl3pPr>
            <a:lvl4pPr marL="1600200" indent="-228600" defTabSz="949325">
              <a:defRPr>
                <a:solidFill>
                  <a:schemeClr val="tx1"/>
                </a:solidFill>
                <a:latin typeface="Calibri" panose="020F0502020204030204" pitchFamily="34" charset="0"/>
              </a:defRPr>
            </a:lvl4pPr>
            <a:lvl5pPr marL="2057400" indent="-228600" defTabSz="949325">
              <a:defRPr>
                <a:solidFill>
                  <a:schemeClr val="tx1"/>
                </a:solidFill>
                <a:latin typeface="Calibri" panose="020F0502020204030204" pitchFamily="34" charset="0"/>
              </a:defRPr>
            </a:lvl5pPr>
            <a:lvl6pPr marL="2514600" indent="-228600" defTabSz="949325" eaLnBrk="0" fontAlgn="base" hangingPunct="0">
              <a:spcBef>
                <a:spcPct val="0"/>
              </a:spcBef>
              <a:spcAft>
                <a:spcPct val="0"/>
              </a:spcAft>
              <a:defRPr>
                <a:solidFill>
                  <a:schemeClr val="tx1"/>
                </a:solidFill>
                <a:latin typeface="Calibri" panose="020F0502020204030204" pitchFamily="34" charset="0"/>
              </a:defRPr>
            </a:lvl6pPr>
            <a:lvl7pPr marL="2971800" indent="-228600" defTabSz="949325" eaLnBrk="0" fontAlgn="base" hangingPunct="0">
              <a:spcBef>
                <a:spcPct val="0"/>
              </a:spcBef>
              <a:spcAft>
                <a:spcPct val="0"/>
              </a:spcAft>
              <a:defRPr>
                <a:solidFill>
                  <a:schemeClr val="tx1"/>
                </a:solidFill>
                <a:latin typeface="Calibri" panose="020F0502020204030204" pitchFamily="34" charset="0"/>
              </a:defRPr>
            </a:lvl7pPr>
            <a:lvl8pPr marL="3429000" indent="-228600" defTabSz="949325" eaLnBrk="0" fontAlgn="base" hangingPunct="0">
              <a:spcBef>
                <a:spcPct val="0"/>
              </a:spcBef>
              <a:spcAft>
                <a:spcPct val="0"/>
              </a:spcAft>
              <a:defRPr>
                <a:solidFill>
                  <a:schemeClr val="tx1"/>
                </a:solidFill>
                <a:latin typeface="Calibri" panose="020F0502020204030204" pitchFamily="34" charset="0"/>
              </a:defRPr>
            </a:lvl8pPr>
            <a:lvl9pPr marL="3886200" indent="-228600" defTabSz="949325" eaLnBrk="0" fontAlgn="base" hangingPunct="0">
              <a:spcBef>
                <a:spcPct val="0"/>
              </a:spcBef>
              <a:spcAft>
                <a:spcPct val="0"/>
              </a:spcAft>
              <a:defRPr>
                <a:solidFill>
                  <a:schemeClr val="tx1"/>
                </a:solidFill>
                <a:latin typeface="Calibri" panose="020F0502020204030204" pitchFamily="34" charset="0"/>
              </a:defRPr>
            </a:lvl9pPr>
          </a:lstStyle>
          <a:p>
            <a:fld id="{062B2EDE-6FA5-41DB-B51A-53476AB589C0}" type="slidenum">
              <a:rPr lang="en-US" altLang="en-US" sz="1000" smtClean="0">
                <a:latin typeface="Arial" panose="020B0604020202020204" pitchFamily="34" charset="0"/>
              </a:rPr>
              <a:pPr/>
              <a:t>7</a:t>
            </a:fld>
            <a:endParaRPr lang="en-US" altLang="en-US" sz="1000">
              <a:latin typeface="Arial" panose="020B0604020202020204" pitchFamily="34" charset="0"/>
            </a:endParaRPr>
          </a:p>
        </p:txBody>
      </p:sp>
      <p:sp>
        <p:nvSpPr>
          <p:cNvPr id="36867" name="Rectangle 2">
            <a:extLst>
              <a:ext uri="{FF2B5EF4-FFF2-40B4-BE49-F238E27FC236}">
                <a16:creationId xmlns:a16="http://schemas.microsoft.com/office/drawing/2014/main" id="{C7AFC882-2182-4F9B-A32F-25AFF743CB06}"/>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8" name="Rectangle 3">
            <a:extLst>
              <a:ext uri="{FF2B5EF4-FFF2-40B4-BE49-F238E27FC236}">
                <a16:creationId xmlns:a16="http://schemas.microsoft.com/office/drawing/2014/main" id="{BC46E464-6981-4984-AFF2-E5CB3E5C87D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t>Here is an illustration of how phantom deadlocks can occur in distributed systems. The diagram represents 2 systems. System A and System B. System A has process P1 holding resource S and waiting for resources T which is in system B. Resource T is presently held by Process 2. </a:t>
            </a:r>
          </a:p>
          <a:p>
            <a:pPr eaLnBrk="1" hangingPunct="1"/>
            <a:r>
              <a:rPr lang="en-US" altLang="en-US"/>
              <a:t>   Here process P1 sends 2 messages to the control site stating the release of resource S and need for resource T. So in case the message 2 ie waiting for T reaches the control site first then a cycle would be detected and it would be induced that the system has a deadlock. This false deadlock is called a phantom deadlock.</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BA15F32A-535A-4222-8EFA-6346FA20CAC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a:solidFill>
                  <a:schemeClr val="tx1"/>
                </a:solidFill>
                <a:latin typeface="Calibri" panose="020F0502020204030204" pitchFamily="34" charset="0"/>
              </a:defRPr>
            </a:lvl1pPr>
            <a:lvl2pPr marL="742950" indent="-285750" defTabSz="949325">
              <a:defRPr>
                <a:solidFill>
                  <a:schemeClr val="tx1"/>
                </a:solidFill>
                <a:latin typeface="Calibri" panose="020F0502020204030204" pitchFamily="34" charset="0"/>
              </a:defRPr>
            </a:lvl2pPr>
            <a:lvl3pPr marL="1143000" indent="-228600" defTabSz="949325">
              <a:defRPr>
                <a:solidFill>
                  <a:schemeClr val="tx1"/>
                </a:solidFill>
                <a:latin typeface="Calibri" panose="020F0502020204030204" pitchFamily="34" charset="0"/>
              </a:defRPr>
            </a:lvl3pPr>
            <a:lvl4pPr marL="1600200" indent="-228600" defTabSz="949325">
              <a:defRPr>
                <a:solidFill>
                  <a:schemeClr val="tx1"/>
                </a:solidFill>
                <a:latin typeface="Calibri" panose="020F0502020204030204" pitchFamily="34" charset="0"/>
              </a:defRPr>
            </a:lvl4pPr>
            <a:lvl5pPr marL="2057400" indent="-228600" defTabSz="949325">
              <a:defRPr>
                <a:solidFill>
                  <a:schemeClr val="tx1"/>
                </a:solidFill>
                <a:latin typeface="Calibri" panose="020F0502020204030204" pitchFamily="34" charset="0"/>
              </a:defRPr>
            </a:lvl5pPr>
            <a:lvl6pPr marL="2514600" indent="-228600" defTabSz="949325" eaLnBrk="0" fontAlgn="base" hangingPunct="0">
              <a:spcBef>
                <a:spcPct val="0"/>
              </a:spcBef>
              <a:spcAft>
                <a:spcPct val="0"/>
              </a:spcAft>
              <a:defRPr>
                <a:solidFill>
                  <a:schemeClr val="tx1"/>
                </a:solidFill>
                <a:latin typeface="Calibri" panose="020F0502020204030204" pitchFamily="34" charset="0"/>
              </a:defRPr>
            </a:lvl6pPr>
            <a:lvl7pPr marL="2971800" indent="-228600" defTabSz="949325" eaLnBrk="0" fontAlgn="base" hangingPunct="0">
              <a:spcBef>
                <a:spcPct val="0"/>
              </a:spcBef>
              <a:spcAft>
                <a:spcPct val="0"/>
              </a:spcAft>
              <a:defRPr>
                <a:solidFill>
                  <a:schemeClr val="tx1"/>
                </a:solidFill>
                <a:latin typeface="Calibri" panose="020F0502020204030204" pitchFamily="34" charset="0"/>
              </a:defRPr>
            </a:lvl7pPr>
            <a:lvl8pPr marL="3429000" indent="-228600" defTabSz="949325" eaLnBrk="0" fontAlgn="base" hangingPunct="0">
              <a:spcBef>
                <a:spcPct val="0"/>
              </a:spcBef>
              <a:spcAft>
                <a:spcPct val="0"/>
              </a:spcAft>
              <a:defRPr>
                <a:solidFill>
                  <a:schemeClr val="tx1"/>
                </a:solidFill>
                <a:latin typeface="Calibri" panose="020F0502020204030204" pitchFamily="34" charset="0"/>
              </a:defRPr>
            </a:lvl8pPr>
            <a:lvl9pPr marL="3886200" indent="-228600" defTabSz="949325" eaLnBrk="0" fontAlgn="base" hangingPunct="0">
              <a:spcBef>
                <a:spcPct val="0"/>
              </a:spcBef>
              <a:spcAft>
                <a:spcPct val="0"/>
              </a:spcAft>
              <a:defRPr>
                <a:solidFill>
                  <a:schemeClr val="tx1"/>
                </a:solidFill>
                <a:latin typeface="Calibri" panose="020F0502020204030204" pitchFamily="34" charset="0"/>
              </a:defRPr>
            </a:lvl9pPr>
          </a:lstStyle>
          <a:p>
            <a:fld id="{6239913C-BC8D-4FFA-9839-EE57CF1047DF}" type="slidenum">
              <a:rPr lang="en-US" altLang="en-US" sz="1000" smtClean="0">
                <a:latin typeface="Arial" panose="020B0604020202020204" pitchFamily="34" charset="0"/>
              </a:rPr>
              <a:pPr/>
              <a:t>8</a:t>
            </a:fld>
            <a:endParaRPr lang="en-US" altLang="en-US" sz="1000">
              <a:latin typeface="Arial" panose="020B0604020202020204" pitchFamily="34" charset="0"/>
            </a:endParaRPr>
          </a:p>
        </p:txBody>
      </p:sp>
      <p:sp>
        <p:nvSpPr>
          <p:cNvPr id="38915" name="Rectangle 2">
            <a:extLst>
              <a:ext uri="{FF2B5EF4-FFF2-40B4-BE49-F238E27FC236}">
                <a16:creationId xmlns:a16="http://schemas.microsoft.com/office/drawing/2014/main" id="{7BA551D1-4845-4068-A8AE-394AC64DBC6E}"/>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6" name="Rectangle 3">
            <a:extLst>
              <a:ext uri="{FF2B5EF4-FFF2-40B4-BE49-F238E27FC236}">
                <a16:creationId xmlns:a16="http://schemas.microsoft.com/office/drawing/2014/main" id="{7D78934D-BCE0-4491-94B1-5A300C45D89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t>So to summarize I would like to make a brief analysis on the different architecture types of Deadlock Detection algorithms.</a:t>
            </a:r>
          </a:p>
          <a:p>
            <a:pPr eaLnBrk="1" hangingPunct="1"/>
            <a:r>
              <a:rPr lang="en-US" altLang="en-US"/>
              <a:t> The centralized deadlock algorithms are not a very common and effective method as they incur large communication overhead. Also as this type depends on a Central Control Site so it represents over-reliability on a single node. Hence any degradation in performance in the central coordinator would become a performance bottleneck for the whole system. And also there is a possibility of failure of the control site thus jeopardizing the whole system.</a:t>
            </a:r>
          </a:p>
          <a:p>
            <a:pPr eaLnBrk="1" hangingPunct="1"/>
            <a:r>
              <a:rPr lang="en-US" altLang="en-US"/>
              <a:t> The distributed deadlock detection algorithms are better than to centralized ones to an extent as they solve the problem of single point of control. But they are highly complex to implement. Besides they still are not able to solve the issue of phantom deadlocks.</a:t>
            </a:r>
          </a:p>
          <a:p>
            <a:pPr eaLnBrk="1" hangingPunct="1"/>
            <a:r>
              <a:rPr lang="en-US" altLang="en-US"/>
              <a:t> The most common model in use today are the Hierarchical architectures. They are also the most efficient and solve the problems that are faced in other approaches.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5BF58-9667-43A8-BEA2-21D1F67985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4137F69-6501-4A20-A9E5-81DB247A35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1172523-03B4-49A8-BE0E-E9B686952AB1}"/>
              </a:ext>
            </a:extLst>
          </p:cNvPr>
          <p:cNvSpPr>
            <a:spLocks noGrp="1"/>
          </p:cNvSpPr>
          <p:nvPr>
            <p:ph type="dt" sz="half" idx="10"/>
          </p:nvPr>
        </p:nvSpPr>
        <p:spPr/>
        <p:txBody>
          <a:bodyPr/>
          <a:lstStyle/>
          <a:p>
            <a:fld id="{6A6044FB-0EA5-4757-9493-ECE292A92E77}" type="datetimeFigureOut">
              <a:rPr lang="en-IN" smtClean="0"/>
              <a:t>28-10-2021</a:t>
            </a:fld>
            <a:endParaRPr lang="en-IN"/>
          </a:p>
        </p:txBody>
      </p:sp>
      <p:sp>
        <p:nvSpPr>
          <p:cNvPr id="5" name="Footer Placeholder 4">
            <a:extLst>
              <a:ext uri="{FF2B5EF4-FFF2-40B4-BE49-F238E27FC236}">
                <a16:creationId xmlns:a16="http://schemas.microsoft.com/office/drawing/2014/main" id="{56E14071-8256-40DC-B410-803BBC1B411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873B107-F653-4EB5-AB1B-17E3E6CB186B}"/>
              </a:ext>
            </a:extLst>
          </p:cNvPr>
          <p:cNvSpPr>
            <a:spLocks noGrp="1"/>
          </p:cNvSpPr>
          <p:nvPr>
            <p:ph type="sldNum" sz="quarter" idx="12"/>
          </p:nvPr>
        </p:nvSpPr>
        <p:spPr/>
        <p:txBody>
          <a:bodyPr/>
          <a:lstStyle/>
          <a:p>
            <a:fld id="{A90527DE-C91B-480F-A527-0E243030EB5F}" type="slidenum">
              <a:rPr lang="en-IN" smtClean="0"/>
              <a:t>‹#›</a:t>
            </a:fld>
            <a:endParaRPr lang="en-IN"/>
          </a:p>
        </p:txBody>
      </p:sp>
    </p:spTree>
    <p:extLst>
      <p:ext uri="{BB962C8B-B14F-4D97-AF65-F5344CB8AC3E}">
        <p14:creationId xmlns:p14="http://schemas.microsoft.com/office/powerpoint/2010/main" val="23579653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B7205-B2D1-4F83-BA07-BE465EFE93F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837F264-8552-454A-BD73-CE66E830757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10F64AC-D34E-4D1C-8E52-BA9018ACDDFE}"/>
              </a:ext>
            </a:extLst>
          </p:cNvPr>
          <p:cNvSpPr>
            <a:spLocks noGrp="1"/>
          </p:cNvSpPr>
          <p:nvPr>
            <p:ph type="dt" sz="half" idx="10"/>
          </p:nvPr>
        </p:nvSpPr>
        <p:spPr/>
        <p:txBody>
          <a:bodyPr/>
          <a:lstStyle/>
          <a:p>
            <a:fld id="{6A6044FB-0EA5-4757-9493-ECE292A92E77}" type="datetimeFigureOut">
              <a:rPr lang="en-IN" smtClean="0"/>
              <a:t>28-10-2021</a:t>
            </a:fld>
            <a:endParaRPr lang="en-IN"/>
          </a:p>
        </p:txBody>
      </p:sp>
      <p:sp>
        <p:nvSpPr>
          <p:cNvPr id="5" name="Footer Placeholder 4">
            <a:extLst>
              <a:ext uri="{FF2B5EF4-FFF2-40B4-BE49-F238E27FC236}">
                <a16:creationId xmlns:a16="http://schemas.microsoft.com/office/drawing/2014/main" id="{62BAE7A4-E726-49F0-9FA2-64A1C5793DB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A08A7D-BF8F-460F-8310-282350E142E7}"/>
              </a:ext>
            </a:extLst>
          </p:cNvPr>
          <p:cNvSpPr>
            <a:spLocks noGrp="1"/>
          </p:cNvSpPr>
          <p:nvPr>
            <p:ph type="sldNum" sz="quarter" idx="12"/>
          </p:nvPr>
        </p:nvSpPr>
        <p:spPr/>
        <p:txBody>
          <a:bodyPr/>
          <a:lstStyle/>
          <a:p>
            <a:fld id="{A90527DE-C91B-480F-A527-0E243030EB5F}" type="slidenum">
              <a:rPr lang="en-IN" smtClean="0"/>
              <a:t>‹#›</a:t>
            </a:fld>
            <a:endParaRPr lang="en-IN"/>
          </a:p>
        </p:txBody>
      </p:sp>
    </p:spTree>
    <p:extLst>
      <p:ext uri="{BB962C8B-B14F-4D97-AF65-F5344CB8AC3E}">
        <p14:creationId xmlns:p14="http://schemas.microsoft.com/office/powerpoint/2010/main" val="25835578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E4C18D-A1E4-437C-85A8-CACC66C0DD0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D66F61C-6E8C-4A1D-8167-E568516D0B6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FCBC1A4-28DC-4A37-A30C-92F9C8C1CB70}"/>
              </a:ext>
            </a:extLst>
          </p:cNvPr>
          <p:cNvSpPr>
            <a:spLocks noGrp="1"/>
          </p:cNvSpPr>
          <p:nvPr>
            <p:ph type="dt" sz="half" idx="10"/>
          </p:nvPr>
        </p:nvSpPr>
        <p:spPr/>
        <p:txBody>
          <a:bodyPr/>
          <a:lstStyle/>
          <a:p>
            <a:fld id="{6A6044FB-0EA5-4757-9493-ECE292A92E77}" type="datetimeFigureOut">
              <a:rPr lang="en-IN" smtClean="0"/>
              <a:t>28-10-2021</a:t>
            </a:fld>
            <a:endParaRPr lang="en-IN"/>
          </a:p>
        </p:txBody>
      </p:sp>
      <p:sp>
        <p:nvSpPr>
          <p:cNvPr id="5" name="Footer Placeholder 4">
            <a:extLst>
              <a:ext uri="{FF2B5EF4-FFF2-40B4-BE49-F238E27FC236}">
                <a16:creationId xmlns:a16="http://schemas.microsoft.com/office/drawing/2014/main" id="{C13437C9-B906-43BA-BC9D-29CF9B89A05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AAB4DB3-5E9E-47EF-8D12-5FD905FAFF23}"/>
              </a:ext>
            </a:extLst>
          </p:cNvPr>
          <p:cNvSpPr>
            <a:spLocks noGrp="1"/>
          </p:cNvSpPr>
          <p:nvPr>
            <p:ph type="sldNum" sz="quarter" idx="12"/>
          </p:nvPr>
        </p:nvSpPr>
        <p:spPr/>
        <p:txBody>
          <a:bodyPr/>
          <a:lstStyle/>
          <a:p>
            <a:fld id="{A90527DE-C91B-480F-A527-0E243030EB5F}" type="slidenum">
              <a:rPr lang="en-IN" smtClean="0"/>
              <a:t>‹#›</a:t>
            </a:fld>
            <a:endParaRPr lang="en-IN"/>
          </a:p>
        </p:txBody>
      </p:sp>
    </p:spTree>
    <p:extLst>
      <p:ext uri="{BB962C8B-B14F-4D97-AF65-F5344CB8AC3E}">
        <p14:creationId xmlns:p14="http://schemas.microsoft.com/office/powerpoint/2010/main" val="1853482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6AA11-8EE3-4F0F-ACE1-AAC135B20C5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B5DDA1C-C120-4A92-AF14-B540BA902E2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F320593-81C9-4BEA-9E1F-07020C2D22DD}"/>
              </a:ext>
            </a:extLst>
          </p:cNvPr>
          <p:cNvSpPr>
            <a:spLocks noGrp="1"/>
          </p:cNvSpPr>
          <p:nvPr>
            <p:ph type="dt" sz="half" idx="10"/>
          </p:nvPr>
        </p:nvSpPr>
        <p:spPr/>
        <p:txBody>
          <a:bodyPr/>
          <a:lstStyle/>
          <a:p>
            <a:fld id="{6A6044FB-0EA5-4757-9493-ECE292A92E77}" type="datetimeFigureOut">
              <a:rPr lang="en-IN" smtClean="0"/>
              <a:t>28-10-2021</a:t>
            </a:fld>
            <a:endParaRPr lang="en-IN"/>
          </a:p>
        </p:txBody>
      </p:sp>
      <p:sp>
        <p:nvSpPr>
          <p:cNvPr id="5" name="Footer Placeholder 4">
            <a:extLst>
              <a:ext uri="{FF2B5EF4-FFF2-40B4-BE49-F238E27FC236}">
                <a16:creationId xmlns:a16="http://schemas.microsoft.com/office/drawing/2014/main" id="{13DC550D-6F05-4746-A116-F6CA9CEEE78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5CA60F5-7DDE-447A-B524-B86B8FC768CA}"/>
              </a:ext>
            </a:extLst>
          </p:cNvPr>
          <p:cNvSpPr>
            <a:spLocks noGrp="1"/>
          </p:cNvSpPr>
          <p:nvPr>
            <p:ph type="sldNum" sz="quarter" idx="12"/>
          </p:nvPr>
        </p:nvSpPr>
        <p:spPr/>
        <p:txBody>
          <a:bodyPr/>
          <a:lstStyle/>
          <a:p>
            <a:fld id="{A90527DE-C91B-480F-A527-0E243030EB5F}" type="slidenum">
              <a:rPr lang="en-IN" smtClean="0"/>
              <a:t>‹#›</a:t>
            </a:fld>
            <a:endParaRPr lang="en-IN"/>
          </a:p>
        </p:txBody>
      </p:sp>
    </p:spTree>
    <p:extLst>
      <p:ext uri="{BB962C8B-B14F-4D97-AF65-F5344CB8AC3E}">
        <p14:creationId xmlns:p14="http://schemas.microsoft.com/office/powerpoint/2010/main" val="800761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4B007-6B3E-4F38-982A-49F5B54097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09BFEEE-74CA-4E34-9C4D-7CB3AD3B54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1C4FCE-6193-4C8E-A55A-7A7C8B351FAA}"/>
              </a:ext>
            </a:extLst>
          </p:cNvPr>
          <p:cNvSpPr>
            <a:spLocks noGrp="1"/>
          </p:cNvSpPr>
          <p:nvPr>
            <p:ph type="dt" sz="half" idx="10"/>
          </p:nvPr>
        </p:nvSpPr>
        <p:spPr/>
        <p:txBody>
          <a:bodyPr/>
          <a:lstStyle/>
          <a:p>
            <a:fld id="{6A6044FB-0EA5-4757-9493-ECE292A92E77}" type="datetimeFigureOut">
              <a:rPr lang="en-IN" smtClean="0"/>
              <a:t>28-10-2021</a:t>
            </a:fld>
            <a:endParaRPr lang="en-IN"/>
          </a:p>
        </p:txBody>
      </p:sp>
      <p:sp>
        <p:nvSpPr>
          <p:cNvPr id="5" name="Footer Placeholder 4">
            <a:extLst>
              <a:ext uri="{FF2B5EF4-FFF2-40B4-BE49-F238E27FC236}">
                <a16:creationId xmlns:a16="http://schemas.microsoft.com/office/drawing/2014/main" id="{96BE998C-E50D-46B1-8047-CFD34B63A9F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FEF694B-75BC-44E0-9E47-B2D0C6B341B6}"/>
              </a:ext>
            </a:extLst>
          </p:cNvPr>
          <p:cNvSpPr>
            <a:spLocks noGrp="1"/>
          </p:cNvSpPr>
          <p:nvPr>
            <p:ph type="sldNum" sz="quarter" idx="12"/>
          </p:nvPr>
        </p:nvSpPr>
        <p:spPr/>
        <p:txBody>
          <a:bodyPr/>
          <a:lstStyle/>
          <a:p>
            <a:fld id="{A90527DE-C91B-480F-A527-0E243030EB5F}" type="slidenum">
              <a:rPr lang="en-IN" smtClean="0"/>
              <a:t>‹#›</a:t>
            </a:fld>
            <a:endParaRPr lang="en-IN"/>
          </a:p>
        </p:txBody>
      </p:sp>
    </p:spTree>
    <p:extLst>
      <p:ext uri="{BB962C8B-B14F-4D97-AF65-F5344CB8AC3E}">
        <p14:creationId xmlns:p14="http://schemas.microsoft.com/office/powerpoint/2010/main" val="2266400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F6D9C-9049-402C-9FFD-71DF9FB8A7E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FB76A85-15A3-4361-AD9C-2A34E161DD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9F786B7-1BDC-45FA-B3BF-A2D278AFE9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FC8D2FF-FBDA-405F-A713-2E82919F2F02}"/>
              </a:ext>
            </a:extLst>
          </p:cNvPr>
          <p:cNvSpPr>
            <a:spLocks noGrp="1"/>
          </p:cNvSpPr>
          <p:nvPr>
            <p:ph type="dt" sz="half" idx="10"/>
          </p:nvPr>
        </p:nvSpPr>
        <p:spPr/>
        <p:txBody>
          <a:bodyPr/>
          <a:lstStyle/>
          <a:p>
            <a:fld id="{6A6044FB-0EA5-4757-9493-ECE292A92E77}" type="datetimeFigureOut">
              <a:rPr lang="en-IN" smtClean="0"/>
              <a:t>28-10-2021</a:t>
            </a:fld>
            <a:endParaRPr lang="en-IN"/>
          </a:p>
        </p:txBody>
      </p:sp>
      <p:sp>
        <p:nvSpPr>
          <p:cNvPr id="6" name="Footer Placeholder 5">
            <a:extLst>
              <a:ext uri="{FF2B5EF4-FFF2-40B4-BE49-F238E27FC236}">
                <a16:creationId xmlns:a16="http://schemas.microsoft.com/office/drawing/2014/main" id="{38CAFA1F-DBA2-4FBF-8D6B-761F8BDBAA6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79E030D-ABF7-4437-A96C-095DD2435450}"/>
              </a:ext>
            </a:extLst>
          </p:cNvPr>
          <p:cNvSpPr>
            <a:spLocks noGrp="1"/>
          </p:cNvSpPr>
          <p:nvPr>
            <p:ph type="sldNum" sz="quarter" idx="12"/>
          </p:nvPr>
        </p:nvSpPr>
        <p:spPr/>
        <p:txBody>
          <a:bodyPr/>
          <a:lstStyle/>
          <a:p>
            <a:fld id="{A90527DE-C91B-480F-A527-0E243030EB5F}" type="slidenum">
              <a:rPr lang="en-IN" smtClean="0"/>
              <a:t>‹#›</a:t>
            </a:fld>
            <a:endParaRPr lang="en-IN"/>
          </a:p>
        </p:txBody>
      </p:sp>
    </p:spTree>
    <p:extLst>
      <p:ext uri="{BB962C8B-B14F-4D97-AF65-F5344CB8AC3E}">
        <p14:creationId xmlns:p14="http://schemas.microsoft.com/office/powerpoint/2010/main" val="4285010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EF8F9-C49E-40D1-810F-C9E7A9A2DCD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118AE6E-80EB-4BAF-9160-4959B880F7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4AD7C6-50FF-46B1-BAAA-4E741976D01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9ABDC44-5951-483D-B35B-CC591C1EF2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428C7DE-A0EA-425E-B18B-B0E25BCE565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DF75202-876F-4BF7-89BC-4B801F007D06}"/>
              </a:ext>
            </a:extLst>
          </p:cNvPr>
          <p:cNvSpPr>
            <a:spLocks noGrp="1"/>
          </p:cNvSpPr>
          <p:nvPr>
            <p:ph type="dt" sz="half" idx="10"/>
          </p:nvPr>
        </p:nvSpPr>
        <p:spPr/>
        <p:txBody>
          <a:bodyPr/>
          <a:lstStyle/>
          <a:p>
            <a:fld id="{6A6044FB-0EA5-4757-9493-ECE292A92E77}" type="datetimeFigureOut">
              <a:rPr lang="en-IN" smtClean="0"/>
              <a:t>28-10-2021</a:t>
            </a:fld>
            <a:endParaRPr lang="en-IN"/>
          </a:p>
        </p:txBody>
      </p:sp>
      <p:sp>
        <p:nvSpPr>
          <p:cNvPr id="8" name="Footer Placeholder 7">
            <a:extLst>
              <a:ext uri="{FF2B5EF4-FFF2-40B4-BE49-F238E27FC236}">
                <a16:creationId xmlns:a16="http://schemas.microsoft.com/office/drawing/2014/main" id="{5536237E-A2E0-4FCE-B297-8B883C4CEE9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D9AE107-8DB0-4B9A-8D55-0EFF4B3A04AF}"/>
              </a:ext>
            </a:extLst>
          </p:cNvPr>
          <p:cNvSpPr>
            <a:spLocks noGrp="1"/>
          </p:cNvSpPr>
          <p:nvPr>
            <p:ph type="sldNum" sz="quarter" idx="12"/>
          </p:nvPr>
        </p:nvSpPr>
        <p:spPr/>
        <p:txBody>
          <a:bodyPr/>
          <a:lstStyle/>
          <a:p>
            <a:fld id="{A90527DE-C91B-480F-A527-0E243030EB5F}" type="slidenum">
              <a:rPr lang="en-IN" smtClean="0"/>
              <a:t>‹#›</a:t>
            </a:fld>
            <a:endParaRPr lang="en-IN"/>
          </a:p>
        </p:txBody>
      </p:sp>
    </p:spTree>
    <p:extLst>
      <p:ext uri="{BB962C8B-B14F-4D97-AF65-F5344CB8AC3E}">
        <p14:creationId xmlns:p14="http://schemas.microsoft.com/office/powerpoint/2010/main" val="1783658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F90E1-F493-447D-8282-F5FD75BF9F3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88C3BD6-1122-4720-ACD2-C00C6ADD5430}"/>
              </a:ext>
            </a:extLst>
          </p:cNvPr>
          <p:cNvSpPr>
            <a:spLocks noGrp="1"/>
          </p:cNvSpPr>
          <p:nvPr>
            <p:ph type="dt" sz="half" idx="10"/>
          </p:nvPr>
        </p:nvSpPr>
        <p:spPr/>
        <p:txBody>
          <a:bodyPr/>
          <a:lstStyle/>
          <a:p>
            <a:fld id="{6A6044FB-0EA5-4757-9493-ECE292A92E77}" type="datetimeFigureOut">
              <a:rPr lang="en-IN" smtClean="0"/>
              <a:t>28-10-2021</a:t>
            </a:fld>
            <a:endParaRPr lang="en-IN"/>
          </a:p>
        </p:txBody>
      </p:sp>
      <p:sp>
        <p:nvSpPr>
          <p:cNvPr id="4" name="Footer Placeholder 3">
            <a:extLst>
              <a:ext uri="{FF2B5EF4-FFF2-40B4-BE49-F238E27FC236}">
                <a16:creationId xmlns:a16="http://schemas.microsoft.com/office/drawing/2014/main" id="{93956DF6-6A0F-483B-B5B3-C96DBA1806A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742849D-4A42-4479-BD69-D8D74199F4B4}"/>
              </a:ext>
            </a:extLst>
          </p:cNvPr>
          <p:cNvSpPr>
            <a:spLocks noGrp="1"/>
          </p:cNvSpPr>
          <p:nvPr>
            <p:ph type="sldNum" sz="quarter" idx="12"/>
          </p:nvPr>
        </p:nvSpPr>
        <p:spPr/>
        <p:txBody>
          <a:bodyPr/>
          <a:lstStyle/>
          <a:p>
            <a:fld id="{A90527DE-C91B-480F-A527-0E243030EB5F}" type="slidenum">
              <a:rPr lang="en-IN" smtClean="0"/>
              <a:t>‹#›</a:t>
            </a:fld>
            <a:endParaRPr lang="en-IN"/>
          </a:p>
        </p:txBody>
      </p:sp>
    </p:spTree>
    <p:extLst>
      <p:ext uri="{BB962C8B-B14F-4D97-AF65-F5344CB8AC3E}">
        <p14:creationId xmlns:p14="http://schemas.microsoft.com/office/powerpoint/2010/main" val="18931811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22739D-172B-413B-9A06-EA8EB136B726}"/>
              </a:ext>
            </a:extLst>
          </p:cNvPr>
          <p:cNvSpPr>
            <a:spLocks noGrp="1"/>
          </p:cNvSpPr>
          <p:nvPr>
            <p:ph type="dt" sz="half" idx="10"/>
          </p:nvPr>
        </p:nvSpPr>
        <p:spPr/>
        <p:txBody>
          <a:bodyPr/>
          <a:lstStyle/>
          <a:p>
            <a:fld id="{6A6044FB-0EA5-4757-9493-ECE292A92E77}" type="datetimeFigureOut">
              <a:rPr lang="en-IN" smtClean="0"/>
              <a:t>28-10-2021</a:t>
            </a:fld>
            <a:endParaRPr lang="en-IN"/>
          </a:p>
        </p:txBody>
      </p:sp>
      <p:sp>
        <p:nvSpPr>
          <p:cNvPr id="3" name="Footer Placeholder 2">
            <a:extLst>
              <a:ext uri="{FF2B5EF4-FFF2-40B4-BE49-F238E27FC236}">
                <a16:creationId xmlns:a16="http://schemas.microsoft.com/office/drawing/2014/main" id="{1B758704-2C49-49FA-BFFE-5C89FEC82B5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1CC482C-24AE-494B-B0E5-DE2BCE4A6126}"/>
              </a:ext>
            </a:extLst>
          </p:cNvPr>
          <p:cNvSpPr>
            <a:spLocks noGrp="1"/>
          </p:cNvSpPr>
          <p:nvPr>
            <p:ph type="sldNum" sz="quarter" idx="12"/>
          </p:nvPr>
        </p:nvSpPr>
        <p:spPr/>
        <p:txBody>
          <a:bodyPr/>
          <a:lstStyle/>
          <a:p>
            <a:fld id="{A90527DE-C91B-480F-A527-0E243030EB5F}" type="slidenum">
              <a:rPr lang="en-IN" smtClean="0"/>
              <a:t>‹#›</a:t>
            </a:fld>
            <a:endParaRPr lang="en-IN"/>
          </a:p>
        </p:txBody>
      </p:sp>
    </p:spTree>
    <p:extLst>
      <p:ext uri="{BB962C8B-B14F-4D97-AF65-F5344CB8AC3E}">
        <p14:creationId xmlns:p14="http://schemas.microsoft.com/office/powerpoint/2010/main" val="1153892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E5421-2E77-42CD-8928-BBA437C505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D2C2945-493C-4A62-82DB-D1FE551C3C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01FE9F6-20DA-400E-9D3A-4B2BD785E4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E4BA28-6C42-4DE8-9AD3-007C85C24686}"/>
              </a:ext>
            </a:extLst>
          </p:cNvPr>
          <p:cNvSpPr>
            <a:spLocks noGrp="1"/>
          </p:cNvSpPr>
          <p:nvPr>
            <p:ph type="dt" sz="half" idx="10"/>
          </p:nvPr>
        </p:nvSpPr>
        <p:spPr/>
        <p:txBody>
          <a:bodyPr/>
          <a:lstStyle/>
          <a:p>
            <a:fld id="{6A6044FB-0EA5-4757-9493-ECE292A92E77}" type="datetimeFigureOut">
              <a:rPr lang="en-IN" smtClean="0"/>
              <a:t>28-10-2021</a:t>
            </a:fld>
            <a:endParaRPr lang="en-IN"/>
          </a:p>
        </p:txBody>
      </p:sp>
      <p:sp>
        <p:nvSpPr>
          <p:cNvPr id="6" name="Footer Placeholder 5">
            <a:extLst>
              <a:ext uri="{FF2B5EF4-FFF2-40B4-BE49-F238E27FC236}">
                <a16:creationId xmlns:a16="http://schemas.microsoft.com/office/drawing/2014/main" id="{FE1A684D-E888-4EA9-A012-20922D82657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4F1AEF8-1A2B-4CD6-8CEF-FC7CB06A8200}"/>
              </a:ext>
            </a:extLst>
          </p:cNvPr>
          <p:cNvSpPr>
            <a:spLocks noGrp="1"/>
          </p:cNvSpPr>
          <p:nvPr>
            <p:ph type="sldNum" sz="quarter" idx="12"/>
          </p:nvPr>
        </p:nvSpPr>
        <p:spPr/>
        <p:txBody>
          <a:bodyPr/>
          <a:lstStyle/>
          <a:p>
            <a:fld id="{A90527DE-C91B-480F-A527-0E243030EB5F}" type="slidenum">
              <a:rPr lang="en-IN" smtClean="0"/>
              <a:t>‹#›</a:t>
            </a:fld>
            <a:endParaRPr lang="en-IN"/>
          </a:p>
        </p:txBody>
      </p:sp>
    </p:spTree>
    <p:extLst>
      <p:ext uri="{BB962C8B-B14F-4D97-AF65-F5344CB8AC3E}">
        <p14:creationId xmlns:p14="http://schemas.microsoft.com/office/powerpoint/2010/main" val="3214924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B54BC-DD3B-4198-91B5-ECBD27D93A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F22F04C-10F0-4F99-AFA7-404E0A0997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A9D26B1-DD44-4BAE-A2E6-B07F35CAB6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5287C8-48C8-499B-A398-F09665FF53C8}"/>
              </a:ext>
            </a:extLst>
          </p:cNvPr>
          <p:cNvSpPr>
            <a:spLocks noGrp="1"/>
          </p:cNvSpPr>
          <p:nvPr>
            <p:ph type="dt" sz="half" idx="10"/>
          </p:nvPr>
        </p:nvSpPr>
        <p:spPr/>
        <p:txBody>
          <a:bodyPr/>
          <a:lstStyle/>
          <a:p>
            <a:fld id="{6A6044FB-0EA5-4757-9493-ECE292A92E77}" type="datetimeFigureOut">
              <a:rPr lang="en-IN" smtClean="0"/>
              <a:t>28-10-2021</a:t>
            </a:fld>
            <a:endParaRPr lang="en-IN"/>
          </a:p>
        </p:txBody>
      </p:sp>
      <p:sp>
        <p:nvSpPr>
          <p:cNvPr id="6" name="Footer Placeholder 5">
            <a:extLst>
              <a:ext uri="{FF2B5EF4-FFF2-40B4-BE49-F238E27FC236}">
                <a16:creationId xmlns:a16="http://schemas.microsoft.com/office/drawing/2014/main" id="{DED8CD10-9850-408C-AE33-7C070EC7FE6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C79B9F3-58B8-4559-B90A-F8818A358055}"/>
              </a:ext>
            </a:extLst>
          </p:cNvPr>
          <p:cNvSpPr>
            <a:spLocks noGrp="1"/>
          </p:cNvSpPr>
          <p:nvPr>
            <p:ph type="sldNum" sz="quarter" idx="12"/>
          </p:nvPr>
        </p:nvSpPr>
        <p:spPr/>
        <p:txBody>
          <a:bodyPr/>
          <a:lstStyle/>
          <a:p>
            <a:fld id="{A90527DE-C91B-480F-A527-0E243030EB5F}" type="slidenum">
              <a:rPr lang="en-IN" smtClean="0"/>
              <a:t>‹#›</a:t>
            </a:fld>
            <a:endParaRPr lang="en-IN"/>
          </a:p>
        </p:txBody>
      </p:sp>
    </p:spTree>
    <p:extLst>
      <p:ext uri="{BB962C8B-B14F-4D97-AF65-F5344CB8AC3E}">
        <p14:creationId xmlns:p14="http://schemas.microsoft.com/office/powerpoint/2010/main" val="1982408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BEFAE5-16EB-4E09-BE2E-F111DBE15A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E2CFF9A-C088-47E6-AE61-23D816C486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24563CA-9E77-4044-A67E-3A63298BF4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6044FB-0EA5-4757-9493-ECE292A92E77}" type="datetimeFigureOut">
              <a:rPr lang="en-IN" smtClean="0"/>
              <a:t>28-10-2021</a:t>
            </a:fld>
            <a:endParaRPr lang="en-IN"/>
          </a:p>
        </p:txBody>
      </p:sp>
      <p:sp>
        <p:nvSpPr>
          <p:cNvPr id="5" name="Footer Placeholder 4">
            <a:extLst>
              <a:ext uri="{FF2B5EF4-FFF2-40B4-BE49-F238E27FC236}">
                <a16:creationId xmlns:a16="http://schemas.microsoft.com/office/drawing/2014/main" id="{F30238F7-601B-4CBD-A418-5C1807ACC6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D18C719-F51D-4449-A9DA-C47B48F921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0527DE-C91B-480F-A527-0E243030EB5F}" type="slidenum">
              <a:rPr lang="en-IN" smtClean="0"/>
              <a:t>‹#›</a:t>
            </a:fld>
            <a:endParaRPr lang="en-IN"/>
          </a:p>
        </p:txBody>
      </p:sp>
    </p:spTree>
    <p:extLst>
      <p:ext uri="{BB962C8B-B14F-4D97-AF65-F5344CB8AC3E}">
        <p14:creationId xmlns:p14="http://schemas.microsoft.com/office/powerpoint/2010/main" val="338788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C77D27-4C44-43B1-AF33-19EA69AD11E3}"/>
              </a:ext>
            </a:extLst>
          </p:cNvPr>
          <p:cNvSpPr txBox="1">
            <a:spLocks noChangeArrowheads="1"/>
          </p:cNvSpPr>
          <p:nvPr/>
        </p:nvSpPr>
        <p:spPr bwMode="auto">
          <a:xfrm>
            <a:off x="1913467" y="209551"/>
            <a:ext cx="9262533" cy="1443567"/>
          </a:xfrm>
          <a:prstGeom prst="rect">
            <a:avLst/>
          </a:prstGeom>
          <a:noFill/>
          <a:ln>
            <a:noFill/>
          </a:ln>
        </p:spPr>
        <p:txBody>
          <a:bodyPr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hangingPunct="1">
              <a:defRPr/>
            </a:pPr>
            <a:r>
              <a:rPr lang="en-US" altLang="en-US" sz="5867" b="1" dirty="0">
                <a:solidFill>
                  <a:schemeClr val="tx1">
                    <a:lumMod val="95000"/>
                    <a:lumOff val="5000"/>
                  </a:schemeClr>
                </a:solidFill>
                <a:latin typeface="Times New Roman" panose="02020603050405020304" pitchFamily="18" charset="0"/>
                <a:cs typeface="Times New Roman" panose="02020603050405020304" pitchFamily="18" charset="0"/>
              </a:rPr>
              <a:t>Distributed Systems</a:t>
            </a:r>
          </a:p>
        </p:txBody>
      </p:sp>
      <p:sp>
        <p:nvSpPr>
          <p:cNvPr id="7" name="TextBox 6">
            <a:extLst>
              <a:ext uri="{FF2B5EF4-FFF2-40B4-BE49-F238E27FC236}">
                <a16:creationId xmlns:a16="http://schemas.microsoft.com/office/drawing/2014/main" id="{D1570ADD-9F77-4EEB-903A-1081A95B54CD}"/>
              </a:ext>
            </a:extLst>
          </p:cNvPr>
          <p:cNvSpPr txBox="1">
            <a:spLocks noChangeArrowheads="1"/>
          </p:cNvSpPr>
          <p:nvPr/>
        </p:nvSpPr>
        <p:spPr bwMode="auto">
          <a:xfrm>
            <a:off x="1413933" y="1780117"/>
            <a:ext cx="10261600" cy="4572000"/>
          </a:xfrm>
          <a:prstGeom prst="rect">
            <a:avLst/>
          </a:prstGeom>
          <a:noFill/>
          <a:ln>
            <a:noFill/>
          </a:ln>
        </p:spPr>
        <p:txBody>
          <a:bodyPr>
            <a:norm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ctr" eaLnBrk="1" fontAlgn="auto" hangingPunct="1">
              <a:spcAft>
                <a:spcPts val="0"/>
              </a:spcAft>
              <a:defRPr/>
            </a:pPr>
            <a:r>
              <a:rPr lang="en-US" sz="2400" dirty="0">
                <a:solidFill>
                  <a:srgbClr val="000000"/>
                </a:solidFill>
              </a:rPr>
              <a:t> </a:t>
            </a:r>
            <a:r>
              <a:rPr lang="en-US" sz="3733" b="1" dirty="0">
                <a:solidFill>
                  <a:srgbClr val="000000"/>
                </a:solidFill>
                <a:latin typeface="Bahnschrift" panose="020B0502040204020203" pitchFamily="34" charset="0"/>
              </a:rPr>
              <a:t>Hierarchical algorithms: </a:t>
            </a:r>
          </a:p>
          <a:p>
            <a:pPr algn="ctr" eaLnBrk="1" fontAlgn="auto" hangingPunct="1">
              <a:spcAft>
                <a:spcPts val="0"/>
              </a:spcAft>
              <a:defRPr/>
            </a:pPr>
            <a:endParaRPr lang="en-US" sz="3733" b="1" dirty="0">
              <a:solidFill>
                <a:srgbClr val="000000"/>
              </a:solidFill>
              <a:latin typeface="Bahnschrift" panose="020B0502040204020203" pitchFamily="34" charset="0"/>
            </a:endParaRPr>
          </a:p>
          <a:p>
            <a:pPr algn="ctr" eaLnBrk="1" fontAlgn="auto" hangingPunct="1">
              <a:spcAft>
                <a:spcPts val="0"/>
              </a:spcAft>
              <a:defRPr/>
            </a:pPr>
            <a:r>
              <a:rPr lang="en-US" sz="3733" b="1" dirty="0">
                <a:solidFill>
                  <a:srgbClr val="000000"/>
                </a:solidFill>
                <a:latin typeface="Bahnschrift" panose="020B0502040204020203" pitchFamily="34" charset="0"/>
              </a:rPr>
              <a:t>Ho-</a:t>
            </a:r>
            <a:r>
              <a:rPr lang="en-US" sz="3733" b="1" dirty="0" err="1">
                <a:solidFill>
                  <a:srgbClr val="000000"/>
                </a:solidFill>
                <a:latin typeface="Bahnschrift" panose="020B0502040204020203" pitchFamily="34" charset="0"/>
              </a:rPr>
              <a:t>Ramamoorthy</a:t>
            </a:r>
            <a:r>
              <a:rPr lang="en-US" sz="3733" b="1" dirty="0">
                <a:solidFill>
                  <a:srgbClr val="000000"/>
                </a:solidFill>
                <a:latin typeface="Bahnschrift" panose="020B0502040204020203" pitchFamily="34" charset="0"/>
              </a:rPr>
              <a:t> algorithm,</a:t>
            </a:r>
          </a:p>
          <a:p>
            <a:pPr algn="ctr" eaLnBrk="1" fontAlgn="auto" hangingPunct="1">
              <a:spcAft>
                <a:spcPts val="0"/>
              </a:spcAft>
              <a:defRPr/>
            </a:pPr>
            <a:r>
              <a:rPr lang="en-US" sz="3733" b="1" dirty="0" err="1">
                <a:solidFill>
                  <a:srgbClr val="000000"/>
                </a:solidFill>
                <a:latin typeface="Bahnschrift" panose="020B0502040204020203" pitchFamily="34" charset="0"/>
              </a:rPr>
              <a:t>Menasce-Muntz</a:t>
            </a:r>
            <a:r>
              <a:rPr lang="en-US" sz="3733" b="1" dirty="0">
                <a:solidFill>
                  <a:srgbClr val="000000"/>
                </a:solidFill>
                <a:latin typeface="Bahnschrift" panose="020B0502040204020203" pitchFamily="34" charset="0"/>
              </a:rPr>
              <a:t> algorithm</a:t>
            </a:r>
          </a:p>
          <a:p>
            <a:pPr algn="ctr" eaLnBrk="1" fontAlgn="auto" hangingPunct="1">
              <a:spcAft>
                <a:spcPts val="0"/>
              </a:spcAft>
              <a:defRPr/>
            </a:pPr>
            <a:endParaRPr lang="en-US" sz="2667" b="1" dirty="0">
              <a:solidFill>
                <a:schemeClr val="tx1">
                  <a:lumMod val="95000"/>
                  <a:lumOff val="5000"/>
                </a:schemeClr>
              </a:solidFill>
              <a:latin typeface="Bahnschrift" panose="020B050204020402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Box 4">
            <a:extLst>
              <a:ext uri="{FF2B5EF4-FFF2-40B4-BE49-F238E27FC236}">
                <a16:creationId xmlns:a16="http://schemas.microsoft.com/office/drawing/2014/main" id="{B272EFBB-0F22-49A1-8D74-41C6619DF686}"/>
              </a:ext>
            </a:extLst>
          </p:cNvPr>
          <p:cNvSpPr txBox="1">
            <a:spLocks noChangeArrowheads="1"/>
          </p:cNvSpPr>
          <p:nvPr/>
        </p:nvSpPr>
        <p:spPr bwMode="auto">
          <a:xfrm>
            <a:off x="508000" y="482600"/>
            <a:ext cx="10668000" cy="4113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3733" b="1">
                <a:solidFill>
                  <a:srgbClr val="273239"/>
                </a:solidFill>
                <a:latin typeface="urw-din"/>
              </a:rPr>
              <a:t>Distributed approach –</a:t>
            </a:r>
            <a:r>
              <a:rPr lang="en-US" altLang="en-US" sz="3733">
                <a:solidFill>
                  <a:srgbClr val="273239"/>
                </a:solidFill>
                <a:latin typeface="urw-din"/>
              </a:rPr>
              <a:t> </a:t>
            </a:r>
            <a:br>
              <a:rPr lang="en-US" altLang="en-US" sz="3733"/>
            </a:br>
            <a:r>
              <a:rPr lang="en-US" altLang="en-US" sz="3733">
                <a:solidFill>
                  <a:srgbClr val="273239"/>
                </a:solidFill>
                <a:latin typeface="urw-din"/>
              </a:rPr>
              <a:t>In the distributed approach different nodes work together to detect deadlocks. No single point failure (that is the whole system is dependent on one node if that node fails the whole system crashes) as the workload is equally divided among all nodes. The speed of deadlock detection also increases. </a:t>
            </a:r>
            <a:endParaRPr lang="en-IN" altLang="en-US" sz="3733"/>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400E0B8B-47E6-43E7-8C91-31BEE1D0E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800" y="0"/>
            <a:ext cx="113284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TextBox 3">
            <a:extLst>
              <a:ext uri="{FF2B5EF4-FFF2-40B4-BE49-F238E27FC236}">
                <a16:creationId xmlns:a16="http://schemas.microsoft.com/office/drawing/2014/main" id="{9869C18F-8675-43FE-93E9-F8DC2E97F5D2}"/>
              </a:ext>
            </a:extLst>
          </p:cNvPr>
          <p:cNvSpPr txBox="1">
            <a:spLocks noChangeArrowheads="1"/>
          </p:cNvSpPr>
          <p:nvPr/>
        </p:nvSpPr>
        <p:spPr bwMode="auto">
          <a:xfrm>
            <a:off x="6096000" y="3060701"/>
            <a:ext cx="2336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IN" altLang="en-US" sz="2400"/>
              <a:t>Obermarks’s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9B33904C-ADDB-471B-B1F8-5CC075C278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4517" y="687918"/>
            <a:ext cx="8974667" cy="5482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TextBox 3">
            <a:extLst>
              <a:ext uri="{FF2B5EF4-FFF2-40B4-BE49-F238E27FC236}">
                <a16:creationId xmlns:a16="http://schemas.microsoft.com/office/drawing/2014/main" id="{D283455A-179B-4A97-B498-8239065F7FF5}"/>
              </a:ext>
            </a:extLst>
          </p:cNvPr>
          <p:cNvSpPr txBox="1">
            <a:spLocks noChangeArrowheads="1"/>
          </p:cNvSpPr>
          <p:nvPr/>
        </p:nvSpPr>
        <p:spPr bwMode="auto">
          <a:xfrm>
            <a:off x="2336801" y="889001"/>
            <a:ext cx="60938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IN" altLang="en-US" sz="2400"/>
              <a:t>Obermarks’s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1D30840C-C518-4110-B269-FF6BE98333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6400" y="160867"/>
            <a:ext cx="4758267" cy="292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TextBox 3">
            <a:extLst>
              <a:ext uri="{FF2B5EF4-FFF2-40B4-BE49-F238E27FC236}">
                <a16:creationId xmlns:a16="http://schemas.microsoft.com/office/drawing/2014/main" id="{B279C873-033D-4A9C-83E8-78A866C5AC37}"/>
              </a:ext>
            </a:extLst>
          </p:cNvPr>
          <p:cNvSpPr txBox="1">
            <a:spLocks noChangeArrowheads="1"/>
          </p:cNvSpPr>
          <p:nvPr/>
        </p:nvSpPr>
        <p:spPr bwMode="auto">
          <a:xfrm>
            <a:off x="19051" y="3225800"/>
            <a:ext cx="11851216" cy="3046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133"/>
              <a:t>In fig 1, We can see that in site 1, A is waiting for B, in site 2 – C is waiting for D, in site 3-E is waiting for F, in site 4-G is waiting for H and there is no cycle/deadlock.  </a:t>
            </a:r>
          </a:p>
          <a:p>
            <a:r>
              <a:rPr lang="en-US" altLang="en-US" sz="2133"/>
              <a:t>To find the deadlock,  the site checks if there is any process which require the resource which is hold by process that belong to external site and thus marks it as External/ex. </a:t>
            </a:r>
          </a:p>
          <a:p>
            <a:r>
              <a:rPr lang="en-US" altLang="en-US" sz="2133"/>
              <a:t>	Ex:  A is having the resource which is required by H that is from different site.  How the system can come to know? Here, we can see in the own site there is no cycle but one of its process is waiting for such a resource hold by another process that belong to other site. A path is established b/w the nodes/process from different sites.</a:t>
            </a:r>
          </a:p>
          <a:p>
            <a:r>
              <a:rPr lang="en-US" altLang="en-US" sz="2133"/>
              <a:t>So see in other figure:</a:t>
            </a:r>
            <a:endParaRPr lang="en-IN" altLang="en-US" sz="2133"/>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4">
            <a:extLst>
              <a:ext uri="{FF2B5EF4-FFF2-40B4-BE49-F238E27FC236}">
                <a16:creationId xmlns:a16="http://schemas.microsoft.com/office/drawing/2014/main" id="{D4DE3990-739F-40F9-8505-60FBAB62FA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767" y="137584"/>
            <a:ext cx="5063067" cy="3056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Picture 6">
            <a:extLst>
              <a:ext uri="{FF2B5EF4-FFF2-40B4-BE49-F238E27FC236}">
                <a16:creationId xmlns:a16="http://schemas.microsoft.com/office/drawing/2014/main" id="{2336DFB9-CB1B-433A-A9BC-71D3D52707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60233"/>
            <a:ext cx="5285317" cy="3160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TextBox 8">
            <a:extLst>
              <a:ext uri="{FF2B5EF4-FFF2-40B4-BE49-F238E27FC236}">
                <a16:creationId xmlns:a16="http://schemas.microsoft.com/office/drawing/2014/main" id="{176EA443-F51F-445E-B9D5-4BA016F4B489}"/>
              </a:ext>
            </a:extLst>
          </p:cNvPr>
          <p:cNvSpPr txBox="1">
            <a:spLocks noChangeArrowheads="1"/>
          </p:cNvSpPr>
          <p:nvPr/>
        </p:nvSpPr>
        <p:spPr bwMode="auto">
          <a:xfrm>
            <a:off x="5285317" y="482600"/>
            <a:ext cx="628226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400"/>
              <a:t>In figure 2-above, external process is identified , ie, from each site which process is dependent on the process that belong to another site .</a:t>
            </a:r>
            <a:endParaRPr lang="en-IN" altLang="en-US" sz="2400"/>
          </a:p>
        </p:txBody>
      </p:sp>
      <p:sp>
        <p:nvSpPr>
          <p:cNvPr id="10" name="TextBox 9">
            <a:extLst>
              <a:ext uri="{FF2B5EF4-FFF2-40B4-BE49-F238E27FC236}">
                <a16:creationId xmlns:a16="http://schemas.microsoft.com/office/drawing/2014/main" id="{883A2F0B-7672-4C38-AF5D-19BBDC5F3A35}"/>
              </a:ext>
            </a:extLst>
          </p:cNvPr>
          <p:cNvSpPr txBox="1"/>
          <p:nvPr/>
        </p:nvSpPr>
        <p:spPr>
          <a:xfrm>
            <a:off x="5384801" y="2137834"/>
            <a:ext cx="6684433" cy="4687565"/>
          </a:xfrm>
          <a:prstGeom prst="rect">
            <a:avLst/>
          </a:prstGeom>
          <a:noFill/>
        </p:spPr>
        <p:txBody>
          <a:bodyPr>
            <a:spAutoFit/>
          </a:bodyPr>
          <a:lstStyle/>
          <a:p>
            <a:pPr algn="just">
              <a:defRPr/>
            </a:pPr>
            <a:r>
              <a:rPr lang="en-US" sz="2133" dirty="0"/>
              <a:t>In the fig. 2 below, a message that includes information about 2 things is pushed among sites, as:</a:t>
            </a:r>
          </a:p>
          <a:p>
            <a:pPr marL="342891" indent="-342891" algn="just">
              <a:buFontTx/>
              <a:buAutoNum type="alphaLcParenR"/>
              <a:defRPr/>
            </a:pPr>
            <a:r>
              <a:rPr lang="en-US" sz="2133" dirty="0"/>
              <a:t>Which process is acting as an external resource for another process(belong to different site)</a:t>
            </a:r>
          </a:p>
          <a:p>
            <a:pPr marL="342891" indent="-342891" algn="just">
              <a:buFontTx/>
              <a:buAutoNum type="alphaLcParenR"/>
              <a:defRPr/>
            </a:pPr>
            <a:endParaRPr lang="en-US" sz="2133" dirty="0"/>
          </a:p>
          <a:p>
            <a:pPr marL="342891" indent="-342891" algn="just">
              <a:buFontTx/>
              <a:buAutoNum type="alphaLcParenR"/>
              <a:defRPr/>
            </a:pPr>
            <a:r>
              <a:rPr lang="en-US" sz="2133" dirty="0"/>
              <a:t>The dependency of one process to other process in same site and then followed by term ex if the process has dependency on external process.</a:t>
            </a:r>
          </a:p>
          <a:p>
            <a:pPr marL="342891" indent="-342891" algn="just">
              <a:buFontTx/>
              <a:buAutoNum type="alphaLcParenR"/>
              <a:defRPr/>
            </a:pPr>
            <a:r>
              <a:rPr lang="en-US" sz="2133" dirty="0"/>
              <a:t>Ex: A is an external resource for process H of other site, then A is dependent on resource hold by B and B depends on resource held by C which is an external resource, so the message can be written as: </a:t>
            </a:r>
            <a:r>
              <a:rPr lang="en-US" sz="2133" dirty="0" err="1"/>
              <a:t>exABex</a:t>
            </a:r>
            <a:endParaRPr lang="en-US" sz="2133" dirty="0"/>
          </a:p>
          <a:p>
            <a:pPr marL="342891" indent="-342891" algn="just">
              <a:buFontTx/>
              <a:buAutoNum type="alphaLcParenR"/>
              <a:defRPr/>
            </a:pPr>
            <a:endParaRPr lang="en-US" sz="2133" dirty="0"/>
          </a:p>
          <a:p>
            <a:pPr marL="342891" indent="-342891" algn="just">
              <a:buFontTx/>
              <a:buAutoNum type="alphaLcParenR"/>
              <a:defRPr/>
            </a:pPr>
            <a:endParaRPr lang="en-IN" sz="2133"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0F38CB36-8078-4566-9ECA-9DD7DC20D1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1" y="685801"/>
            <a:ext cx="6838951"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TextBox 3">
            <a:extLst>
              <a:ext uri="{FF2B5EF4-FFF2-40B4-BE49-F238E27FC236}">
                <a16:creationId xmlns:a16="http://schemas.microsoft.com/office/drawing/2014/main" id="{A6280674-C8FB-4B7D-9D82-A16E55B862DB}"/>
              </a:ext>
            </a:extLst>
          </p:cNvPr>
          <p:cNvSpPr txBox="1">
            <a:spLocks noChangeArrowheads="1"/>
          </p:cNvSpPr>
          <p:nvPr/>
        </p:nvSpPr>
        <p:spPr bwMode="auto">
          <a:xfrm>
            <a:off x="7112001" y="787401"/>
            <a:ext cx="4654551"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a:r>
              <a:rPr lang="en-US" altLang="en-US" sz="2400"/>
              <a:t>- In fig. 3, for first site ,only its message is pushed-”exABex”</a:t>
            </a:r>
          </a:p>
          <a:p>
            <a:pPr algn="just"/>
            <a:r>
              <a:rPr lang="en-US" altLang="en-US" sz="2400"/>
              <a:t>- When site 2 send msg to site 3, it will combine the messages of site 1 and site 2.-”exABCDex” </a:t>
            </a:r>
          </a:p>
          <a:p>
            <a:pPr algn="just"/>
            <a:r>
              <a:rPr lang="en-US" altLang="en-US" sz="2400"/>
              <a:t>- When site 3 send msg to site 4, it will combine messages of site 2 and site 3-”exCDEFex”</a:t>
            </a:r>
          </a:p>
          <a:p>
            <a:pPr algn="just"/>
            <a:r>
              <a:rPr lang="en-US" altLang="en-US" sz="2400"/>
              <a:t>-  When site 4 send msg to site 1, it will combine messages of site 3 and site 4-”exEFGHex”.</a:t>
            </a:r>
          </a:p>
          <a:p>
            <a:pPr algn="just"/>
            <a:endParaRPr lang="en-US" altLang="en-US" sz="2400"/>
          </a:p>
          <a:p>
            <a:pPr algn="just"/>
            <a:endParaRPr lang="en-IN" altLang="en-US" sz="2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2">
            <a:extLst>
              <a:ext uri="{FF2B5EF4-FFF2-40B4-BE49-F238E27FC236}">
                <a16:creationId xmlns:a16="http://schemas.microsoft.com/office/drawing/2014/main" id="{258568EE-0C41-46EB-8A82-AC8CDD79D162}"/>
              </a:ext>
            </a:extLst>
          </p:cNvPr>
          <p:cNvSpPr txBox="1">
            <a:spLocks noChangeArrowheads="1"/>
          </p:cNvSpPr>
          <p:nvPr/>
        </p:nvSpPr>
        <p:spPr bwMode="auto">
          <a:xfrm>
            <a:off x="304801" y="179918"/>
            <a:ext cx="1178983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400"/>
              <a:t>In fig. 4, the msgs from differen sites will get combined and pushed ahead, but no duplicacy of processes and ex is allowed </a:t>
            </a:r>
            <a:endParaRPr lang="en-IN" altLang="en-US" sz="2400"/>
          </a:p>
        </p:txBody>
      </p:sp>
      <p:pic>
        <p:nvPicPr>
          <p:cNvPr id="18435" name="Picture 4">
            <a:extLst>
              <a:ext uri="{FF2B5EF4-FFF2-40B4-BE49-F238E27FC236}">
                <a16:creationId xmlns:a16="http://schemas.microsoft.com/office/drawing/2014/main" id="{F630A4DA-19B6-4B7B-91E3-1CA672EEB4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584200"/>
            <a:ext cx="5564717" cy="3572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TextBox 5">
            <a:extLst>
              <a:ext uri="{FF2B5EF4-FFF2-40B4-BE49-F238E27FC236}">
                <a16:creationId xmlns:a16="http://schemas.microsoft.com/office/drawing/2014/main" id="{26815D78-E897-4249-B766-61CC813F213A}"/>
              </a:ext>
            </a:extLst>
          </p:cNvPr>
          <p:cNvSpPr txBox="1">
            <a:spLocks noChangeArrowheads="1"/>
          </p:cNvSpPr>
          <p:nvPr/>
        </p:nvSpPr>
        <p:spPr bwMode="auto">
          <a:xfrm>
            <a:off x="7353301" y="1039284"/>
            <a:ext cx="4214284"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400"/>
              <a:t>As the new msg is not yet floated so we will combine the previous msg only.</a:t>
            </a:r>
          </a:p>
          <a:p>
            <a:endParaRPr lang="en-IN" altLang="en-US" sz="2400"/>
          </a:p>
        </p:txBody>
      </p:sp>
      <p:pic>
        <p:nvPicPr>
          <p:cNvPr id="18437" name="Picture 7">
            <a:extLst>
              <a:ext uri="{FF2B5EF4-FFF2-40B4-BE49-F238E27FC236}">
                <a16:creationId xmlns:a16="http://schemas.microsoft.com/office/drawing/2014/main" id="{855264E7-9A73-4465-BBE7-630C57C5BF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2867" y="2912534"/>
            <a:ext cx="5884333" cy="3765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9762BBC0-67DE-4A32-9CE8-866092868D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633" y="529167"/>
            <a:ext cx="9586384"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A1963DDE-77AD-4954-9287-F490012833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5601" y="1397000"/>
            <a:ext cx="8691033" cy="5818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TextBox 3">
            <a:extLst>
              <a:ext uri="{FF2B5EF4-FFF2-40B4-BE49-F238E27FC236}">
                <a16:creationId xmlns:a16="http://schemas.microsoft.com/office/drawing/2014/main" id="{69D83442-96E6-49C3-9C68-0DF3F27F836A}"/>
              </a:ext>
            </a:extLst>
          </p:cNvPr>
          <p:cNvSpPr txBox="1">
            <a:spLocks noChangeArrowheads="1"/>
          </p:cNvSpPr>
          <p:nvPr/>
        </p:nvSpPr>
        <p:spPr bwMode="auto">
          <a:xfrm>
            <a:off x="44451" y="173567"/>
            <a:ext cx="1138978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400"/>
              <a:t>Now, it is completed. It has found the final pushed message contains the same process from where it was initiated ie. AB, so a cycle is formed and a deadlock is dedected using the message which was pushed on the path  </a:t>
            </a:r>
            <a:endParaRPr lang="en-IN" altLang="en-US" sz="2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a:extLst>
              <a:ext uri="{FF2B5EF4-FFF2-40B4-BE49-F238E27FC236}">
                <a16:creationId xmlns:a16="http://schemas.microsoft.com/office/drawing/2014/main" id="{88B04584-CE54-413A-AA7F-E9EEF98D5D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2267" y="1195918"/>
            <a:ext cx="7247467" cy="446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Box 4">
            <a:extLst>
              <a:ext uri="{FF2B5EF4-FFF2-40B4-BE49-F238E27FC236}">
                <a16:creationId xmlns:a16="http://schemas.microsoft.com/office/drawing/2014/main" id="{67273A3E-A931-44C1-B1EC-94D85C7CE2AD}"/>
              </a:ext>
            </a:extLst>
          </p:cNvPr>
          <p:cNvSpPr txBox="1">
            <a:spLocks noChangeArrowheads="1"/>
          </p:cNvSpPr>
          <p:nvPr/>
        </p:nvSpPr>
        <p:spPr bwMode="auto">
          <a:xfrm>
            <a:off x="203200" y="279401"/>
            <a:ext cx="11074400" cy="468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a:buFont typeface="Calibri Light" panose="020F0302020204030204" pitchFamily="34" charset="0"/>
              <a:buAutoNum type="arabicPeriod"/>
            </a:pPr>
            <a:r>
              <a:rPr lang="en-US" altLang="en-US" sz="3733" b="1">
                <a:solidFill>
                  <a:srgbClr val="273239"/>
                </a:solidFill>
                <a:latin typeface="urw-din"/>
              </a:rPr>
              <a:t>Hierarchical approach –</a:t>
            </a:r>
            <a:r>
              <a:rPr lang="en-US" altLang="en-US" sz="3733">
                <a:solidFill>
                  <a:srgbClr val="273239"/>
                </a:solidFill>
                <a:latin typeface="urw-din"/>
              </a:rPr>
              <a:t> </a:t>
            </a:r>
            <a:br>
              <a:rPr lang="en-US" altLang="en-US" sz="3733">
                <a:solidFill>
                  <a:srgbClr val="273239"/>
                </a:solidFill>
                <a:latin typeface="urw-din"/>
              </a:rPr>
            </a:br>
            <a:r>
              <a:rPr lang="en-US" altLang="en-US" sz="3733">
                <a:solidFill>
                  <a:srgbClr val="273239"/>
                </a:solidFill>
                <a:latin typeface="urw-din"/>
              </a:rPr>
              <a:t>This approach is the most advantageous. It is the combination of both centralized and distributed approaches of deadlock detection in a distributed system. In this approach, some selected nodes or clusters of nodes are responsible for deadlock detection and these selected nodes are controlled by a single node.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a:extLst>
              <a:ext uri="{FF2B5EF4-FFF2-40B4-BE49-F238E27FC236}">
                <a16:creationId xmlns:a16="http://schemas.microsoft.com/office/drawing/2014/main" id="{905A57A5-32C1-4233-BF6E-A6EEA23B5A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218" y="757768"/>
            <a:ext cx="11525249" cy="6100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TextBox 3">
            <a:extLst>
              <a:ext uri="{FF2B5EF4-FFF2-40B4-BE49-F238E27FC236}">
                <a16:creationId xmlns:a16="http://schemas.microsoft.com/office/drawing/2014/main" id="{D8FEF13B-0842-4720-B49F-A12BAB5ADAA7}"/>
              </a:ext>
            </a:extLst>
          </p:cNvPr>
          <p:cNvSpPr txBox="1">
            <a:spLocks noChangeArrowheads="1"/>
          </p:cNvSpPr>
          <p:nvPr/>
        </p:nvSpPr>
        <p:spPr bwMode="auto">
          <a:xfrm>
            <a:off x="387352" y="110067"/>
            <a:ext cx="1163743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400"/>
              <a:t>Probe(1,9,1) : As initial process and final value is same wrt message probe, so the transaction of the system is in deadlock(process is in deadlock)</a:t>
            </a:r>
            <a:endParaRPr lang="en-IN" altLang="en-US" sz="2400"/>
          </a:p>
        </p:txBody>
      </p:sp>
      <p:sp>
        <p:nvSpPr>
          <p:cNvPr id="22532" name="TextBox 4">
            <a:extLst>
              <a:ext uri="{FF2B5EF4-FFF2-40B4-BE49-F238E27FC236}">
                <a16:creationId xmlns:a16="http://schemas.microsoft.com/office/drawing/2014/main" id="{907B35E6-40A5-458A-A3C5-B02A644FA488}"/>
              </a:ext>
            </a:extLst>
          </p:cNvPr>
          <p:cNvSpPr txBox="1">
            <a:spLocks noChangeArrowheads="1"/>
          </p:cNvSpPr>
          <p:nvPr/>
        </p:nvSpPr>
        <p:spPr bwMode="auto">
          <a:xfrm>
            <a:off x="6320368" y="3409951"/>
            <a:ext cx="336761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IN" altLang="en-US" sz="2400"/>
              <a:t>Chandy-Mishra Haas’s Algorithm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a:extLst>
              <a:ext uri="{FF2B5EF4-FFF2-40B4-BE49-F238E27FC236}">
                <a16:creationId xmlns:a16="http://schemas.microsoft.com/office/drawing/2014/main" id="{289CF132-4FCC-4A3E-90FE-24E8B653ED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385" y="0"/>
            <a:ext cx="1105323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1">
            <a:extLst>
              <a:ext uri="{FF2B5EF4-FFF2-40B4-BE49-F238E27FC236}">
                <a16:creationId xmlns:a16="http://schemas.microsoft.com/office/drawing/2014/main" id="{23660567-4558-4BFA-8A0C-2BC2FEEC48CE}"/>
              </a:ext>
            </a:extLst>
          </p:cNvPr>
          <p:cNvPicPr>
            <a:picLocks noGrp="1" noChangeAspect="1" noChangeArrowheads="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1930400" y="177800"/>
            <a:ext cx="8534400"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2">
            <a:extLst>
              <a:ext uri="{FF2B5EF4-FFF2-40B4-BE49-F238E27FC236}">
                <a16:creationId xmlns:a16="http://schemas.microsoft.com/office/drawing/2014/main" id="{C8DA9EA9-49DB-4108-8673-71AEF1F38A09}"/>
              </a:ext>
            </a:extLst>
          </p:cNvPr>
          <p:cNvPicPr>
            <a:picLocks noGrp="1" noChangeAspect="1" noChangeArrowheads="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1320800" y="0"/>
            <a:ext cx="93472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3">
            <a:extLst>
              <a:ext uri="{FF2B5EF4-FFF2-40B4-BE49-F238E27FC236}">
                <a16:creationId xmlns:a16="http://schemas.microsoft.com/office/drawing/2014/main" id="{09F8F686-402F-4A6D-BFEE-3B95FF641D61}"/>
              </a:ext>
            </a:extLst>
          </p:cNvPr>
          <p:cNvPicPr>
            <a:picLocks noGrp="1" noChangeAspect="1" noChangeArrowheads="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1320800" y="0"/>
            <a:ext cx="95504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4">
            <a:extLst>
              <a:ext uri="{FF2B5EF4-FFF2-40B4-BE49-F238E27FC236}">
                <a16:creationId xmlns:a16="http://schemas.microsoft.com/office/drawing/2014/main" id="{DCE87F5E-CFB2-4691-A2C8-B41B496FCEF4}"/>
              </a:ext>
            </a:extLst>
          </p:cNvPr>
          <p:cNvPicPr>
            <a:picLocks noGrp="1" noChangeAspect="1" noChangeArrowheads="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711200" y="0"/>
            <a:ext cx="99568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WhatsApp Image 2020-07-21 at 5.22.35 PM">
            <a:extLst>
              <a:ext uri="{FF2B5EF4-FFF2-40B4-BE49-F238E27FC236}">
                <a16:creationId xmlns:a16="http://schemas.microsoft.com/office/drawing/2014/main" id="{4D78B8A8-AE78-4BA8-870B-7CD77B6D5AE1}"/>
              </a:ext>
            </a:extLst>
          </p:cNvPr>
          <p:cNvPicPr>
            <a:picLocks noGrp="1" noChangeAspect="1" noChangeArrowheads="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812800" y="0"/>
            <a:ext cx="94488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577B7FE3-6B5F-4C28-A8C6-F642C4B422F4}"/>
              </a:ext>
            </a:extLst>
          </p:cNvPr>
          <p:cNvSpPr>
            <a:spLocks noGrp="1" noChangeArrowheads="1"/>
          </p:cNvSpPr>
          <p:nvPr>
            <p:ph type="title"/>
          </p:nvPr>
        </p:nvSpPr>
        <p:spPr/>
        <p:txBody>
          <a:bodyPr/>
          <a:lstStyle/>
          <a:p>
            <a:r>
              <a:rPr lang="en-US" altLang="en-US" sz="4800" b="1"/>
              <a:t>Hierarchical Deadlock Detection</a:t>
            </a:r>
            <a:endParaRPr lang="en-IN" altLang="en-US"/>
          </a:p>
        </p:txBody>
      </p:sp>
      <p:sp>
        <p:nvSpPr>
          <p:cNvPr id="31747" name="Content Placeholder 2">
            <a:extLst>
              <a:ext uri="{FF2B5EF4-FFF2-40B4-BE49-F238E27FC236}">
                <a16:creationId xmlns:a16="http://schemas.microsoft.com/office/drawing/2014/main" id="{ABB2DA6E-D715-4E89-ABB6-5259CDCDA5E8}"/>
              </a:ext>
            </a:extLst>
          </p:cNvPr>
          <p:cNvSpPr>
            <a:spLocks noGrp="1" noChangeArrowheads="1"/>
          </p:cNvSpPr>
          <p:nvPr>
            <p:ph idx="1"/>
          </p:nvPr>
        </p:nvSpPr>
        <p:spPr>
          <a:xfrm>
            <a:off x="609600" y="1397001"/>
            <a:ext cx="11277600" cy="5094817"/>
          </a:xfrm>
        </p:spPr>
        <p:txBody>
          <a:bodyPr/>
          <a:lstStyle/>
          <a:p>
            <a:pPr algn="just" eaLnBrk="1" hangingPunct="1">
              <a:lnSpc>
                <a:spcPct val="150000"/>
              </a:lnSpc>
            </a:pPr>
            <a:r>
              <a:rPr lang="en-US" altLang="en-US" sz="2667"/>
              <a:t>These algorithms represent a middle ground between fully centralized and fully distributed</a:t>
            </a:r>
          </a:p>
          <a:p>
            <a:pPr algn="just" eaLnBrk="1" hangingPunct="1">
              <a:lnSpc>
                <a:spcPct val="150000"/>
              </a:lnSpc>
            </a:pPr>
            <a:r>
              <a:rPr lang="en-US" altLang="en-US" sz="2667"/>
              <a:t>Sets of nodes are required to report periodically to a control site node (as with centralized algorithms) but control sites are organized in a tree</a:t>
            </a:r>
          </a:p>
          <a:p>
            <a:pPr algn="just" eaLnBrk="1" hangingPunct="1">
              <a:lnSpc>
                <a:spcPct val="150000"/>
              </a:lnSpc>
            </a:pPr>
            <a:r>
              <a:rPr lang="en-US" altLang="en-US" sz="2667"/>
              <a:t>The master control site forms the root of the tree, with leaf nodes having no control responsibility, and interior nodes serving as controllers for their branches</a:t>
            </a:r>
          </a:p>
          <a:p>
            <a:pPr algn="just">
              <a:lnSpc>
                <a:spcPct val="150000"/>
              </a:lnSpc>
            </a:pPr>
            <a:endParaRPr lang="en-IN" altLang="en-US"/>
          </a:p>
          <a:p>
            <a:pPr algn="just">
              <a:lnSpc>
                <a:spcPct val="150000"/>
              </a:lnSpc>
            </a:pPr>
            <a:endParaRPr lang="en-I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a:extLst>
              <a:ext uri="{FF2B5EF4-FFF2-40B4-BE49-F238E27FC236}">
                <a16:creationId xmlns:a16="http://schemas.microsoft.com/office/drawing/2014/main" id="{12395020-C869-4603-9089-E4C09AE1DBC2}"/>
              </a:ext>
            </a:extLst>
          </p:cNvPr>
          <p:cNvSpPr>
            <a:spLocks noGrp="1" noChangeArrowheads="1"/>
          </p:cNvSpPr>
          <p:nvPr>
            <p:ph type="title"/>
          </p:nvPr>
        </p:nvSpPr>
        <p:spPr>
          <a:xfrm>
            <a:off x="2197100" y="192618"/>
            <a:ext cx="7772400" cy="941916"/>
          </a:xfrm>
        </p:spPr>
        <p:txBody>
          <a:bodyPr/>
          <a:lstStyle/>
          <a:p>
            <a:pPr>
              <a:defRPr/>
            </a:pPr>
            <a:r>
              <a:rPr lang="en-US" sz="3200" b="1" dirty="0">
                <a:solidFill>
                  <a:schemeClr val="tx2">
                    <a:satMod val="130000"/>
                  </a:schemeClr>
                </a:solidFill>
              </a:rPr>
              <a:t>Hierarchical Deadlock Detection</a:t>
            </a:r>
          </a:p>
        </p:txBody>
      </p:sp>
      <p:sp>
        <p:nvSpPr>
          <p:cNvPr id="32771" name="Oval 3">
            <a:extLst>
              <a:ext uri="{FF2B5EF4-FFF2-40B4-BE49-F238E27FC236}">
                <a16:creationId xmlns:a16="http://schemas.microsoft.com/office/drawing/2014/main" id="{53275986-7143-43F1-9BEB-4CD4D3FA3359}"/>
              </a:ext>
            </a:extLst>
          </p:cNvPr>
          <p:cNvSpPr>
            <a:spLocks noChangeArrowheads="1"/>
          </p:cNvSpPr>
          <p:nvPr/>
        </p:nvSpPr>
        <p:spPr bwMode="auto">
          <a:xfrm>
            <a:off x="4906433" y="1691218"/>
            <a:ext cx="237067" cy="249767"/>
          </a:xfrm>
          <a:prstGeom prst="ellipse">
            <a:avLst/>
          </a:prstGeom>
          <a:solidFill>
            <a:srgbClr val="FF0066"/>
          </a:solidFill>
          <a:ln w="9525">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sz="2800">
              <a:latin typeface="Arial" panose="020B0604020202020204" pitchFamily="34" charset="0"/>
            </a:endParaRPr>
          </a:p>
        </p:txBody>
      </p:sp>
      <p:sp>
        <p:nvSpPr>
          <p:cNvPr id="32772" name="Line 4">
            <a:extLst>
              <a:ext uri="{FF2B5EF4-FFF2-40B4-BE49-F238E27FC236}">
                <a16:creationId xmlns:a16="http://schemas.microsoft.com/office/drawing/2014/main" id="{1DB0F400-BF3F-41B3-A30E-BEABEA90DBCB}"/>
              </a:ext>
            </a:extLst>
          </p:cNvPr>
          <p:cNvSpPr>
            <a:spLocks noChangeShapeType="1"/>
          </p:cNvSpPr>
          <p:nvPr/>
        </p:nvSpPr>
        <p:spPr bwMode="auto">
          <a:xfrm flipH="1">
            <a:off x="2929467" y="1881718"/>
            <a:ext cx="1989667" cy="9525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sz="2400"/>
          </a:p>
        </p:txBody>
      </p:sp>
      <p:sp>
        <p:nvSpPr>
          <p:cNvPr id="32773" name="Line 5">
            <a:extLst>
              <a:ext uri="{FF2B5EF4-FFF2-40B4-BE49-F238E27FC236}">
                <a16:creationId xmlns:a16="http://schemas.microsoft.com/office/drawing/2014/main" id="{E926FA90-F174-43A4-84C7-466D65B7EC00}"/>
              </a:ext>
            </a:extLst>
          </p:cNvPr>
          <p:cNvSpPr>
            <a:spLocks noChangeShapeType="1"/>
          </p:cNvSpPr>
          <p:nvPr/>
        </p:nvSpPr>
        <p:spPr bwMode="auto">
          <a:xfrm flipH="1">
            <a:off x="5010151" y="1940984"/>
            <a:ext cx="2116" cy="82126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sz="2400"/>
          </a:p>
        </p:txBody>
      </p:sp>
      <p:sp>
        <p:nvSpPr>
          <p:cNvPr id="32774" name="Line 6">
            <a:extLst>
              <a:ext uri="{FF2B5EF4-FFF2-40B4-BE49-F238E27FC236}">
                <a16:creationId xmlns:a16="http://schemas.microsoft.com/office/drawing/2014/main" id="{BD816549-4A1F-430D-A066-85D1E645E44B}"/>
              </a:ext>
            </a:extLst>
          </p:cNvPr>
          <p:cNvSpPr>
            <a:spLocks noChangeShapeType="1"/>
          </p:cNvSpPr>
          <p:nvPr/>
        </p:nvSpPr>
        <p:spPr bwMode="auto">
          <a:xfrm>
            <a:off x="5103284" y="1913467"/>
            <a:ext cx="1784349" cy="89111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sz="2400"/>
          </a:p>
        </p:txBody>
      </p:sp>
      <p:sp>
        <p:nvSpPr>
          <p:cNvPr id="32775" name="Oval 9">
            <a:extLst>
              <a:ext uri="{FF2B5EF4-FFF2-40B4-BE49-F238E27FC236}">
                <a16:creationId xmlns:a16="http://schemas.microsoft.com/office/drawing/2014/main" id="{A4EE71D2-7C0E-4179-890F-E6BD0C216D66}"/>
              </a:ext>
            </a:extLst>
          </p:cNvPr>
          <p:cNvSpPr>
            <a:spLocks noChangeArrowheads="1"/>
          </p:cNvSpPr>
          <p:nvPr/>
        </p:nvSpPr>
        <p:spPr bwMode="auto">
          <a:xfrm>
            <a:off x="4902200" y="2772834"/>
            <a:ext cx="239184" cy="249767"/>
          </a:xfrm>
          <a:prstGeom prst="ellipse">
            <a:avLst/>
          </a:prstGeom>
          <a:solidFill>
            <a:srgbClr val="FF9900"/>
          </a:solidFill>
          <a:ln w="9525">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sz="2800">
              <a:latin typeface="Arial" panose="020B0604020202020204" pitchFamily="34" charset="0"/>
            </a:endParaRPr>
          </a:p>
        </p:txBody>
      </p:sp>
      <p:sp>
        <p:nvSpPr>
          <p:cNvPr id="32776" name="Line 11">
            <a:extLst>
              <a:ext uri="{FF2B5EF4-FFF2-40B4-BE49-F238E27FC236}">
                <a16:creationId xmlns:a16="http://schemas.microsoft.com/office/drawing/2014/main" id="{4A8B049A-B617-4DCC-A8EE-8CEF01334FB6}"/>
              </a:ext>
            </a:extLst>
          </p:cNvPr>
          <p:cNvSpPr>
            <a:spLocks noChangeShapeType="1"/>
          </p:cNvSpPr>
          <p:nvPr/>
        </p:nvSpPr>
        <p:spPr bwMode="auto">
          <a:xfrm flipH="1">
            <a:off x="4398434" y="2973917"/>
            <a:ext cx="539751" cy="787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sz="2400"/>
          </a:p>
        </p:txBody>
      </p:sp>
      <p:sp>
        <p:nvSpPr>
          <p:cNvPr id="32777" name="Line 12">
            <a:extLst>
              <a:ext uri="{FF2B5EF4-FFF2-40B4-BE49-F238E27FC236}">
                <a16:creationId xmlns:a16="http://schemas.microsoft.com/office/drawing/2014/main" id="{0CE017C2-C142-4B9E-9D21-9AA4C158BC68}"/>
              </a:ext>
            </a:extLst>
          </p:cNvPr>
          <p:cNvSpPr>
            <a:spLocks noChangeShapeType="1"/>
          </p:cNvSpPr>
          <p:nvPr/>
        </p:nvSpPr>
        <p:spPr bwMode="auto">
          <a:xfrm>
            <a:off x="5101167" y="2959101"/>
            <a:ext cx="510117" cy="7598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sz="2400"/>
          </a:p>
        </p:txBody>
      </p:sp>
      <p:sp>
        <p:nvSpPr>
          <p:cNvPr id="32778" name="Oval 14">
            <a:extLst>
              <a:ext uri="{FF2B5EF4-FFF2-40B4-BE49-F238E27FC236}">
                <a16:creationId xmlns:a16="http://schemas.microsoft.com/office/drawing/2014/main" id="{2257A0C3-DB56-428A-8E6B-666056E8FAE9}"/>
              </a:ext>
            </a:extLst>
          </p:cNvPr>
          <p:cNvSpPr>
            <a:spLocks noChangeArrowheads="1"/>
          </p:cNvSpPr>
          <p:nvPr/>
        </p:nvSpPr>
        <p:spPr bwMode="auto">
          <a:xfrm>
            <a:off x="6781800" y="2783418"/>
            <a:ext cx="239184" cy="249767"/>
          </a:xfrm>
          <a:prstGeom prst="ellipse">
            <a:avLst/>
          </a:prstGeom>
          <a:solidFill>
            <a:srgbClr val="FF9900"/>
          </a:solidFill>
          <a:ln w="9525">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sz="2800">
              <a:latin typeface="Arial" panose="020B0604020202020204" pitchFamily="34" charset="0"/>
            </a:endParaRPr>
          </a:p>
        </p:txBody>
      </p:sp>
      <p:sp>
        <p:nvSpPr>
          <p:cNvPr id="32779" name="Line 15">
            <a:extLst>
              <a:ext uri="{FF2B5EF4-FFF2-40B4-BE49-F238E27FC236}">
                <a16:creationId xmlns:a16="http://schemas.microsoft.com/office/drawing/2014/main" id="{BC59AF9B-7D9B-4BC1-8A8E-E44142038785}"/>
              </a:ext>
            </a:extLst>
          </p:cNvPr>
          <p:cNvSpPr>
            <a:spLocks noChangeShapeType="1"/>
          </p:cNvSpPr>
          <p:nvPr/>
        </p:nvSpPr>
        <p:spPr bwMode="auto">
          <a:xfrm flipH="1">
            <a:off x="6282268" y="2973917"/>
            <a:ext cx="512233" cy="82126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sz="2400"/>
          </a:p>
        </p:txBody>
      </p:sp>
      <p:sp>
        <p:nvSpPr>
          <p:cNvPr id="32780" name="Line 16">
            <a:extLst>
              <a:ext uri="{FF2B5EF4-FFF2-40B4-BE49-F238E27FC236}">
                <a16:creationId xmlns:a16="http://schemas.microsoft.com/office/drawing/2014/main" id="{EC4E10CF-151E-4305-84FA-3D129A282CC8}"/>
              </a:ext>
            </a:extLst>
          </p:cNvPr>
          <p:cNvSpPr>
            <a:spLocks noChangeShapeType="1"/>
          </p:cNvSpPr>
          <p:nvPr/>
        </p:nvSpPr>
        <p:spPr bwMode="auto">
          <a:xfrm>
            <a:off x="6887633" y="3031067"/>
            <a:ext cx="10584" cy="82126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sz="2400"/>
          </a:p>
        </p:txBody>
      </p:sp>
      <p:sp>
        <p:nvSpPr>
          <p:cNvPr id="32781" name="Line 17">
            <a:extLst>
              <a:ext uri="{FF2B5EF4-FFF2-40B4-BE49-F238E27FC236}">
                <a16:creationId xmlns:a16="http://schemas.microsoft.com/office/drawing/2014/main" id="{932207E6-7674-4995-B930-62A8C1326F09}"/>
              </a:ext>
            </a:extLst>
          </p:cNvPr>
          <p:cNvSpPr>
            <a:spLocks noChangeShapeType="1"/>
          </p:cNvSpPr>
          <p:nvPr/>
        </p:nvSpPr>
        <p:spPr bwMode="auto">
          <a:xfrm>
            <a:off x="6980767" y="2969684"/>
            <a:ext cx="510117" cy="75988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sz="2400"/>
          </a:p>
        </p:txBody>
      </p:sp>
      <p:sp>
        <p:nvSpPr>
          <p:cNvPr id="32782" name="Oval 19">
            <a:extLst>
              <a:ext uri="{FF2B5EF4-FFF2-40B4-BE49-F238E27FC236}">
                <a16:creationId xmlns:a16="http://schemas.microsoft.com/office/drawing/2014/main" id="{DA4B740D-7990-43F3-87EB-4C9D3F4C8912}"/>
              </a:ext>
            </a:extLst>
          </p:cNvPr>
          <p:cNvSpPr>
            <a:spLocks noChangeArrowheads="1"/>
          </p:cNvSpPr>
          <p:nvPr/>
        </p:nvSpPr>
        <p:spPr bwMode="auto">
          <a:xfrm>
            <a:off x="2804584" y="2853267"/>
            <a:ext cx="237067" cy="249767"/>
          </a:xfrm>
          <a:prstGeom prst="ellipse">
            <a:avLst/>
          </a:prstGeom>
          <a:solidFill>
            <a:srgbClr val="FF9900"/>
          </a:solidFill>
          <a:ln w="9525">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sz="2800">
              <a:latin typeface="Arial" panose="020B0604020202020204" pitchFamily="34" charset="0"/>
            </a:endParaRPr>
          </a:p>
        </p:txBody>
      </p:sp>
      <p:sp>
        <p:nvSpPr>
          <p:cNvPr id="32783" name="Line 20">
            <a:extLst>
              <a:ext uri="{FF2B5EF4-FFF2-40B4-BE49-F238E27FC236}">
                <a16:creationId xmlns:a16="http://schemas.microsoft.com/office/drawing/2014/main" id="{37633422-6DD1-41D3-8B83-D02E1E26730E}"/>
              </a:ext>
            </a:extLst>
          </p:cNvPr>
          <p:cNvSpPr>
            <a:spLocks noChangeShapeType="1"/>
          </p:cNvSpPr>
          <p:nvPr/>
        </p:nvSpPr>
        <p:spPr bwMode="auto">
          <a:xfrm flipH="1">
            <a:off x="2302934" y="3043767"/>
            <a:ext cx="514351" cy="82126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sz="2400"/>
          </a:p>
        </p:txBody>
      </p:sp>
      <p:sp>
        <p:nvSpPr>
          <p:cNvPr id="32784" name="Line 21">
            <a:extLst>
              <a:ext uri="{FF2B5EF4-FFF2-40B4-BE49-F238E27FC236}">
                <a16:creationId xmlns:a16="http://schemas.microsoft.com/office/drawing/2014/main" id="{D21C8DF2-FCEE-458C-8735-D4A445AF4745}"/>
              </a:ext>
            </a:extLst>
          </p:cNvPr>
          <p:cNvSpPr>
            <a:spLocks noChangeShapeType="1"/>
          </p:cNvSpPr>
          <p:nvPr/>
        </p:nvSpPr>
        <p:spPr bwMode="auto">
          <a:xfrm flipH="1">
            <a:off x="2908300" y="3100917"/>
            <a:ext cx="2117" cy="82126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sz="2400"/>
          </a:p>
        </p:txBody>
      </p:sp>
      <p:sp>
        <p:nvSpPr>
          <p:cNvPr id="32785" name="Line 22">
            <a:extLst>
              <a:ext uri="{FF2B5EF4-FFF2-40B4-BE49-F238E27FC236}">
                <a16:creationId xmlns:a16="http://schemas.microsoft.com/office/drawing/2014/main" id="{6A2ADF53-0265-4B79-8DF0-EEC3D7CA8BDE}"/>
              </a:ext>
            </a:extLst>
          </p:cNvPr>
          <p:cNvSpPr>
            <a:spLocks noChangeShapeType="1"/>
          </p:cNvSpPr>
          <p:nvPr/>
        </p:nvSpPr>
        <p:spPr bwMode="auto">
          <a:xfrm>
            <a:off x="3001434" y="3039534"/>
            <a:ext cx="512233" cy="7598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sz="2400"/>
          </a:p>
        </p:txBody>
      </p:sp>
      <p:sp>
        <p:nvSpPr>
          <p:cNvPr id="32786" name="Oval 24">
            <a:extLst>
              <a:ext uri="{FF2B5EF4-FFF2-40B4-BE49-F238E27FC236}">
                <a16:creationId xmlns:a16="http://schemas.microsoft.com/office/drawing/2014/main" id="{AA51D5B2-DEA6-490E-A1B3-228525391163}"/>
              </a:ext>
            </a:extLst>
          </p:cNvPr>
          <p:cNvSpPr>
            <a:spLocks noChangeArrowheads="1"/>
          </p:cNvSpPr>
          <p:nvPr/>
        </p:nvSpPr>
        <p:spPr bwMode="auto">
          <a:xfrm>
            <a:off x="4743451" y="4339167"/>
            <a:ext cx="239183" cy="249767"/>
          </a:xfrm>
          <a:prstGeom prst="ellipse">
            <a:avLst/>
          </a:prstGeom>
          <a:solidFill>
            <a:srgbClr val="00CC66"/>
          </a:solidFill>
          <a:ln w="9525">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sz="2800">
              <a:latin typeface="Arial" panose="020B0604020202020204" pitchFamily="34" charset="0"/>
            </a:endParaRPr>
          </a:p>
        </p:txBody>
      </p:sp>
      <p:sp>
        <p:nvSpPr>
          <p:cNvPr id="32787" name="Line 25">
            <a:extLst>
              <a:ext uri="{FF2B5EF4-FFF2-40B4-BE49-F238E27FC236}">
                <a16:creationId xmlns:a16="http://schemas.microsoft.com/office/drawing/2014/main" id="{E4B63A42-2C63-4778-93D3-D2B956C3B046}"/>
              </a:ext>
            </a:extLst>
          </p:cNvPr>
          <p:cNvSpPr>
            <a:spLocks noChangeShapeType="1"/>
          </p:cNvSpPr>
          <p:nvPr/>
        </p:nvSpPr>
        <p:spPr bwMode="auto">
          <a:xfrm flipH="1">
            <a:off x="4233334" y="4519084"/>
            <a:ext cx="512233" cy="81914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sz="2400"/>
          </a:p>
        </p:txBody>
      </p:sp>
      <p:sp>
        <p:nvSpPr>
          <p:cNvPr id="32788" name="Line 26">
            <a:extLst>
              <a:ext uri="{FF2B5EF4-FFF2-40B4-BE49-F238E27FC236}">
                <a16:creationId xmlns:a16="http://schemas.microsoft.com/office/drawing/2014/main" id="{F7ADF656-6D18-4763-BD9E-C0035A652074}"/>
              </a:ext>
            </a:extLst>
          </p:cNvPr>
          <p:cNvSpPr>
            <a:spLocks noChangeShapeType="1"/>
          </p:cNvSpPr>
          <p:nvPr/>
        </p:nvSpPr>
        <p:spPr bwMode="auto">
          <a:xfrm flipH="1">
            <a:off x="4836585" y="4576233"/>
            <a:ext cx="2116" cy="82126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sz="2400"/>
          </a:p>
        </p:txBody>
      </p:sp>
      <p:sp>
        <p:nvSpPr>
          <p:cNvPr id="32789" name="Line 27">
            <a:extLst>
              <a:ext uri="{FF2B5EF4-FFF2-40B4-BE49-F238E27FC236}">
                <a16:creationId xmlns:a16="http://schemas.microsoft.com/office/drawing/2014/main" id="{B0B5D1D5-89F2-47F0-90CB-EA7F05DE2C85}"/>
              </a:ext>
            </a:extLst>
          </p:cNvPr>
          <p:cNvSpPr>
            <a:spLocks noChangeShapeType="1"/>
          </p:cNvSpPr>
          <p:nvPr/>
        </p:nvSpPr>
        <p:spPr bwMode="auto">
          <a:xfrm>
            <a:off x="4931834" y="4512734"/>
            <a:ext cx="510117" cy="7598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sz="2400"/>
          </a:p>
        </p:txBody>
      </p:sp>
      <p:sp>
        <p:nvSpPr>
          <p:cNvPr id="32790" name="Oval 29">
            <a:extLst>
              <a:ext uri="{FF2B5EF4-FFF2-40B4-BE49-F238E27FC236}">
                <a16:creationId xmlns:a16="http://schemas.microsoft.com/office/drawing/2014/main" id="{27B4C6FC-4C2C-4F1E-A1AB-CD2DFA7B344D}"/>
              </a:ext>
            </a:extLst>
          </p:cNvPr>
          <p:cNvSpPr>
            <a:spLocks noChangeArrowheads="1"/>
          </p:cNvSpPr>
          <p:nvPr/>
        </p:nvSpPr>
        <p:spPr bwMode="auto">
          <a:xfrm>
            <a:off x="5503333" y="3718985"/>
            <a:ext cx="237067" cy="247649"/>
          </a:xfrm>
          <a:prstGeom prst="ellipse">
            <a:avLst/>
          </a:prstGeom>
          <a:solidFill>
            <a:srgbClr val="CCFF33"/>
          </a:solidFill>
          <a:ln w="9525">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sz="2800">
              <a:latin typeface="Arial" panose="020B0604020202020204" pitchFamily="34" charset="0"/>
            </a:endParaRPr>
          </a:p>
        </p:txBody>
      </p:sp>
      <p:sp>
        <p:nvSpPr>
          <p:cNvPr id="32791" name="Line 30">
            <a:extLst>
              <a:ext uri="{FF2B5EF4-FFF2-40B4-BE49-F238E27FC236}">
                <a16:creationId xmlns:a16="http://schemas.microsoft.com/office/drawing/2014/main" id="{64334E0C-C517-473E-B9EA-CDE0EF1FBA69}"/>
              </a:ext>
            </a:extLst>
          </p:cNvPr>
          <p:cNvSpPr>
            <a:spLocks noChangeShapeType="1"/>
          </p:cNvSpPr>
          <p:nvPr/>
        </p:nvSpPr>
        <p:spPr bwMode="auto">
          <a:xfrm flipH="1">
            <a:off x="4857751" y="3896784"/>
            <a:ext cx="668867" cy="46354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sz="2400"/>
          </a:p>
        </p:txBody>
      </p:sp>
      <p:sp>
        <p:nvSpPr>
          <p:cNvPr id="32792" name="Line 31">
            <a:extLst>
              <a:ext uri="{FF2B5EF4-FFF2-40B4-BE49-F238E27FC236}">
                <a16:creationId xmlns:a16="http://schemas.microsoft.com/office/drawing/2014/main" id="{C6D21CC1-A878-473B-BB9A-40673DE68AED}"/>
              </a:ext>
            </a:extLst>
          </p:cNvPr>
          <p:cNvSpPr>
            <a:spLocks noChangeShapeType="1"/>
          </p:cNvSpPr>
          <p:nvPr/>
        </p:nvSpPr>
        <p:spPr bwMode="auto">
          <a:xfrm>
            <a:off x="5693834" y="3917951"/>
            <a:ext cx="129117" cy="41698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sz="2400"/>
          </a:p>
        </p:txBody>
      </p:sp>
      <p:sp>
        <p:nvSpPr>
          <p:cNvPr id="32793" name="Oval 43">
            <a:extLst>
              <a:ext uri="{FF2B5EF4-FFF2-40B4-BE49-F238E27FC236}">
                <a16:creationId xmlns:a16="http://schemas.microsoft.com/office/drawing/2014/main" id="{0CBC3F40-5863-477F-ACAE-43E22D92D735}"/>
              </a:ext>
            </a:extLst>
          </p:cNvPr>
          <p:cNvSpPr>
            <a:spLocks noChangeArrowheads="1"/>
          </p:cNvSpPr>
          <p:nvPr/>
        </p:nvSpPr>
        <p:spPr bwMode="auto">
          <a:xfrm>
            <a:off x="6176433" y="3797301"/>
            <a:ext cx="239184" cy="249767"/>
          </a:xfrm>
          <a:prstGeom prst="ellipse">
            <a:avLst/>
          </a:prstGeom>
          <a:solidFill>
            <a:schemeClr val="accent2"/>
          </a:solidFill>
          <a:ln w="9525">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sz="2800">
              <a:latin typeface="Arial" panose="020B0604020202020204" pitchFamily="34" charset="0"/>
            </a:endParaRPr>
          </a:p>
        </p:txBody>
      </p:sp>
      <p:sp>
        <p:nvSpPr>
          <p:cNvPr id="32794" name="Oval 44">
            <a:extLst>
              <a:ext uri="{FF2B5EF4-FFF2-40B4-BE49-F238E27FC236}">
                <a16:creationId xmlns:a16="http://schemas.microsoft.com/office/drawing/2014/main" id="{CC8DACF4-C4A2-4548-96EC-EE3D41FD82C0}"/>
              </a:ext>
            </a:extLst>
          </p:cNvPr>
          <p:cNvSpPr>
            <a:spLocks noChangeArrowheads="1"/>
          </p:cNvSpPr>
          <p:nvPr/>
        </p:nvSpPr>
        <p:spPr bwMode="auto">
          <a:xfrm>
            <a:off x="6758517" y="3818467"/>
            <a:ext cx="237067" cy="249767"/>
          </a:xfrm>
          <a:prstGeom prst="ellipse">
            <a:avLst/>
          </a:prstGeom>
          <a:solidFill>
            <a:schemeClr val="accent2"/>
          </a:solidFill>
          <a:ln w="9525">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sz="2800">
              <a:latin typeface="Arial" panose="020B0604020202020204" pitchFamily="34" charset="0"/>
            </a:endParaRPr>
          </a:p>
        </p:txBody>
      </p:sp>
      <p:sp>
        <p:nvSpPr>
          <p:cNvPr id="32795" name="Oval 45">
            <a:extLst>
              <a:ext uri="{FF2B5EF4-FFF2-40B4-BE49-F238E27FC236}">
                <a16:creationId xmlns:a16="http://schemas.microsoft.com/office/drawing/2014/main" id="{92181307-396E-4BF2-BBE3-5C2819EEAECB}"/>
              </a:ext>
            </a:extLst>
          </p:cNvPr>
          <p:cNvSpPr>
            <a:spLocks noChangeArrowheads="1"/>
          </p:cNvSpPr>
          <p:nvPr/>
        </p:nvSpPr>
        <p:spPr bwMode="auto">
          <a:xfrm>
            <a:off x="7433733" y="3697818"/>
            <a:ext cx="239184" cy="249767"/>
          </a:xfrm>
          <a:prstGeom prst="ellipse">
            <a:avLst/>
          </a:prstGeom>
          <a:solidFill>
            <a:schemeClr val="accent2"/>
          </a:solidFill>
          <a:ln w="9525">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sz="2800">
              <a:latin typeface="Arial" panose="020B0604020202020204" pitchFamily="34" charset="0"/>
            </a:endParaRPr>
          </a:p>
        </p:txBody>
      </p:sp>
      <p:sp>
        <p:nvSpPr>
          <p:cNvPr id="32796" name="Oval 48">
            <a:extLst>
              <a:ext uri="{FF2B5EF4-FFF2-40B4-BE49-F238E27FC236}">
                <a16:creationId xmlns:a16="http://schemas.microsoft.com/office/drawing/2014/main" id="{C9DDF19E-51BF-4732-968E-B913DF0E8CF7}"/>
              </a:ext>
            </a:extLst>
          </p:cNvPr>
          <p:cNvSpPr>
            <a:spLocks noChangeArrowheads="1"/>
          </p:cNvSpPr>
          <p:nvPr/>
        </p:nvSpPr>
        <p:spPr bwMode="auto">
          <a:xfrm>
            <a:off x="3414185" y="3774018"/>
            <a:ext cx="239183" cy="249767"/>
          </a:xfrm>
          <a:prstGeom prst="ellipse">
            <a:avLst/>
          </a:prstGeom>
          <a:solidFill>
            <a:schemeClr val="accent2"/>
          </a:solidFill>
          <a:ln w="9525">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sz="2800">
              <a:latin typeface="Arial" panose="020B0604020202020204" pitchFamily="34" charset="0"/>
            </a:endParaRPr>
          </a:p>
        </p:txBody>
      </p:sp>
      <p:sp>
        <p:nvSpPr>
          <p:cNvPr id="32797" name="Oval 49">
            <a:extLst>
              <a:ext uri="{FF2B5EF4-FFF2-40B4-BE49-F238E27FC236}">
                <a16:creationId xmlns:a16="http://schemas.microsoft.com/office/drawing/2014/main" id="{53F539B9-AD0D-46EF-96E4-82A893218207}"/>
              </a:ext>
            </a:extLst>
          </p:cNvPr>
          <p:cNvSpPr>
            <a:spLocks noChangeArrowheads="1"/>
          </p:cNvSpPr>
          <p:nvPr/>
        </p:nvSpPr>
        <p:spPr bwMode="auto">
          <a:xfrm>
            <a:off x="2781300" y="3913718"/>
            <a:ext cx="239184" cy="249767"/>
          </a:xfrm>
          <a:prstGeom prst="ellipse">
            <a:avLst/>
          </a:prstGeom>
          <a:solidFill>
            <a:schemeClr val="accent2"/>
          </a:solidFill>
          <a:ln w="9525">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sz="2800">
              <a:latin typeface="Arial" panose="020B0604020202020204" pitchFamily="34" charset="0"/>
            </a:endParaRPr>
          </a:p>
        </p:txBody>
      </p:sp>
      <p:sp>
        <p:nvSpPr>
          <p:cNvPr id="32798" name="Oval 50">
            <a:extLst>
              <a:ext uri="{FF2B5EF4-FFF2-40B4-BE49-F238E27FC236}">
                <a16:creationId xmlns:a16="http://schemas.microsoft.com/office/drawing/2014/main" id="{663A8FB2-A52E-4589-A387-922BDF4E9953}"/>
              </a:ext>
            </a:extLst>
          </p:cNvPr>
          <p:cNvSpPr>
            <a:spLocks noChangeArrowheads="1"/>
          </p:cNvSpPr>
          <p:nvPr/>
        </p:nvSpPr>
        <p:spPr bwMode="auto">
          <a:xfrm>
            <a:off x="2184400" y="3875618"/>
            <a:ext cx="239184" cy="249767"/>
          </a:xfrm>
          <a:prstGeom prst="ellipse">
            <a:avLst/>
          </a:prstGeom>
          <a:solidFill>
            <a:schemeClr val="accent2"/>
          </a:solidFill>
          <a:ln w="9525">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sz="2800">
              <a:latin typeface="Arial" panose="020B0604020202020204" pitchFamily="34" charset="0"/>
            </a:endParaRPr>
          </a:p>
        </p:txBody>
      </p:sp>
      <p:sp>
        <p:nvSpPr>
          <p:cNvPr id="32799" name="Oval 51">
            <a:extLst>
              <a:ext uri="{FF2B5EF4-FFF2-40B4-BE49-F238E27FC236}">
                <a16:creationId xmlns:a16="http://schemas.microsoft.com/office/drawing/2014/main" id="{BE410CF3-F5B0-462A-8771-163FD1A4D3D6}"/>
              </a:ext>
            </a:extLst>
          </p:cNvPr>
          <p:cNvSpPr>
            <a:spLocks noChangeArrowheads="1"/>
          </p:cNvSpPr>
          <p:nvPr/>
        </p:nvSpPr>
        <p:spPr bwMode="auto">
          <a:xfrm>
            <a:off x="4713817" y="5367867"/>
            <a:ext cx="237067" cy="249767"/>
          </a:xfrm>
          <a:prstGeom prst="ellipse">
            <a:avLst/>
          </a:prstGeom>
          <a:solidFill>
            <a:schemeClr val="accent2"/>
          </a:solidFill>
          <a:ln w="9525">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sz="2800">
              <a:latin typeface="Arial" panose="020B0604020202020204" pitchFamily="34" charset="0"/>
            </a:endParaRPr>
          </a:p>
        </p:txBody>
      </p:sp>
      <p:sp>
        <p:nvSpPr>
          <p:cNvPr id="32800" name="Oval 52">
            <a:extLst>
              <a:ext uri="{FF2B5EF4-FFF2-40B4-BE49-F238E27FC236}">
                <a16:creationId xmlns:a16="http://schemas.microsoft.com/office/drawing/2014/main" id="{48F01B24-6938-41CF-AD63-5742F0B5ED4D}"/>
              </a:ext>
            </a:extLst>
          </p:cNvPr>
          <p:cNvSpPr>
            <a:spLocks noChangeArrowheads="1"/>
          </p:cNvSpPr>
          <p:nvPr/>
        </p:nvSpPr>
        <p:spPr bwMode="auto">
          <a:xfrm>
            <a:off x="5363633" y="5268385"/>
            <a:ext cx="239184" cy="249767"/>
          </a:xfrm>
          <a:prstGeom prst="ellipse">
            <a:avLst/>
          </a:prstGeom>
          <a:solidFill>
            <a:schemeClr val="accent2"/>
          </a:solidFill>
          <a:ln w="9525">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sz="2800">
              <a:latin typeface="Arial" panose="020B0604020202020204" pitchFamily="34" charset="0"/>
            </a:endParaRPr>
          </a:p>
        </p:txBody>
      </p:sp>
      <p:sp>
        <p:nvSpPr>
          <p:cNvPr id="32801" name="Oval 55">
            <a:extLst>
              <a:ext uri="{FF2B5EF4-FFF2-40B4-BE49-F238E27FC236}">
                <a16:creationId xmlns:a16="http://schemas.microsoft.com/office/drawing/2014/main" id="{2A37AFEF-2602-4F2B-99C0-18DDB5EB3C29}"/>
              </a:ext>
            </a:extLst>
          </p:cNvPr>
          <p:cNvSpPr>
            <a:spLocks noChangeArrowheads="1"/>
          </p:cNvSpPr>
          <p:nvPr/>
        </p:nvSpPr>
        <p:spPr bwMode="auto">
          <a:xfrm>
            <a:off x="4235451" y="3748618"/>
            <a:ext cx="239183" cy="249767"/>
          </a:xfrm>
          <a:prstGeom prst="ellipse">
            <a:avLst/>
          </a:prstGeom>
          <a:solidFill>
            <a:schemeClr val="accent2"/>
          </a:solidFill>
          <a:ln w="9525">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sz="2800">
              <a:latin typeface="Arial" panose="020B0604020202020204" pitchFamily="34" charset="0"/>
            </a:endParaRPr>
          </a:p>
        </p:txBody>
      </p:sp>
      <p:sp>
        <p:nvSpPr>
          <p:cNvPr id="32802" name="Oval 56">
            <a:extLst>
              <a:ext uri="{FF2B5EF4-FFF2-40B4-BE49-F238E27FC236}">
                <a16:creationId xmlns:a16="http://schemas.microsoft.com/office/drawing/2014/main" id="{A8CBB074-1824-46C8-9CCC-A7A6CD9628D2}"/>
              </a:ext>
            </a:extLst>
          </p:cNvPr>
          <p:cNvSpPr>
            <a:spLocks noChangeArrowheads="1"/>
          </p:cNvSpPr>
          <p:nvPr/>
        </p:nvSpPr>
        <p:spPr bwMode="auto">
          <a:xfrm>
            <a:off x="4104217" y="5329767"/>
            <a:ext cx="237067" cy="249767"/>
          </a:xfrm>
          <a:prstGeom prst="ellipse">
            <a:avLst/>
          </a:prstGeom>
          <a:solidFill>
            <a:schemeClr val="accent2"/>
          </a:solidFill>
          <a:ln w="9525">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sz="2800">
              <a:latin typeface="Arial" panose="020B0604020202020204" pitchFamily="34" charset="0"/>
            </a:endParaRPr>
          </a:p>
        </p:txBody>
      </p:sp>
      <p:sp>
        <p:nvSpPr>
          <p:cNvPr id="32803" name="Oval 57">
            <a:extLst>
              <a:ext uri="{FF2B5EF4-FFF2-40B4-BE49-F238E27FC236}">
                <a16:creationId xmlns:a16="http://schemas.microsoft.com/office/drawing/2014/main" id="{A6D95CCF-8FAF-4E45-A652-AC9F5195A2D1}"/>
              </a:ext>
            </a:extLst>
          </p:cNvPr>
          <p:cNvSpPr>
            <a:spLocks noChangeArrowheads="1"/>
          </p:cNvSpPr>
          <p:nvPr/>
        </p:nvSpPr>
        <p:spPr bwMode="auto">
          <a:xfrm>
            <a:off x="5719233" y="4328585"/>
            <a:ext cx="237067" cy="247649"/>
          </a:xfrm>
          <a:prstGeom prst="ellipse">
            <a:avLst/>
          </a:prstGeom>
          <a:solidFill>
            <a:schemeClr val="accent2"/>
          </a:solidFill>
          <a:ln w="9525">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sz="2800">
              <a:latin typeface="Arial" panose="020B0604020202020204" pitchFamily="34" charset="0"/>
            </a:endParaRPr>
          </a:p>
        </p:txBody>
      </p:sp>
      <p:sp>
        <p:nvSpPr>
          <p:cNvPr id="32804" name="Oval 58">
            <a:extLst>
              <a:ext uri="{FF2B5EF4-FFF2-40B4-BE49-F238E27FC236}">
                <a16:creationId xmlns:a16="http://schemas.microsoft.com/office/drawing/2014/main" id="{FF25E1B0-2EEF-4633-9E8B-A5FB81492565}"/>
              </a:ext>
            </a:extLst>
          </p:cNvPr>
          <p:cNvSpPr>
            <a:spLocks noChangeArrowheads="1"/>
          </p:cNvSpPr>
          <p:nvPr/>
        </p:nvSpPr>
        <p:spPr bwMode="auto">
          <a:xfrm>
            <a:off x="6002868" y="2360085"/>
            <a:ext cx="1869017" cy="2178049"/>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sz="2800">
              <a:latin typeface="Arial" panose="020B0604020202020204" pitchFamily="34" charset="0"/>
            </a:endParaRPr>
          </a:p>
        </p:txBody>
      </p:sp>
      <p:sp>
        <p:nvSpPr>
          <p:cNvPr id="32805" name="Oval 59">
            <a:extLst>
              <a:ext uri="{FF2B5EF4-FFF2-40B4-BE49-F238E27FC236}">
                <a16:creationId xmlns:a16="http://schemas.microsoft.com/office/drawing/2014/main" id="{CD24C2A7-7148-4505-AFAA-D90805551606}"/>
              </a:ext>
            </a:extLst>
          </p:cNvPr>
          <p:cNvSpPr>
            <a:spLocks noChangeArrowheads="1"/>
          </p:cNvSpPr>
          <p:nvPr/>
        </p:nvSpPr>
        <p:spPr bwMode="auto">
          <a:xfrm>
            <a:off x="1940985" y="2512485"/>
            <a:ext cx="1866900" cy="2178049"/>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sz="2800">
              <a:latin typeface="Arial" panose="020B0604020202020204" pitchFamily="34" charset="0"/>
            </a:endParaRPr>
          </a:p>
        </p:txBody>
      </p:sp>
      <p:sp>
        <p:nvSpPr>
          <p:cNvPr id="32806" name="Oval 60">
            <a:extLst>
              <a:ext uri="{FF2B5EF4-FFF2-40B4-BE49-F238E27FC236}">
                <a16:creationId xmlns:a16="http://schemas.microsoft.com/office/drawing/2014/main" id="{7405D0F5-7E38-4DEE-AB24-EE6010E426F2}"/>
              </a:ext>
            </a:extLst>
          </p:cNvPr>
          <p:cNvSpPr>
            <a:spLocks noChangeArrowheads="1"/>
          </p:cNvSpPr>
          <p:nvPr/>
        </p:nvSpPr>
        <p:spPr bwMode="auto">
          <a:xfrm>
            <a:off x="3725333" y="2561168"/>
            <a:ext cx="2381251" cy="3977217"/>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sz="2800">
              <a:latin typeface="Arial" panose="020B0604020202020204" pitchFamily="34" charset="0"/>
            </a:endParaRPr>
          </a:p>
        </p:txBody>
      </p:sp>
      <p:sp>
        <p:nvSpPr>
          <p:cNvPr id="32807" name="Oval 61">
            <a:extLst>
              <a:ext uri="{FF2B5EF4-FFF2-40B4-BE49-F238E27FC236}">
                <a16:creationId xmlns:a16="http://schemas.microsoft.com/office/drawing/2014/main" id="{FC48544C-6E9C-4F47-BF53-640CFD3852E3}"/>
              </a:ext>
            </a:extLst>
          </p:cNvPr>
          <p:cNvSpPr>
            <a:spLocks noChangeArrowheads="1"/>
          </p:cNvSpPr>
          <p:nvPr/>
        </p:nvSpPr>
        <p:spPr bwMode="auto">
          <a:xfrm>
            <a:off x="3956051" y="4216401"/>
            <a:ext cx="1786467" cy="1799167"/>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sz="2800">
              <a:latin typeface="Arial" panose="020B0604020202020204" pitchFamily="34" charset="0"/>
            </a:endParaRPr>
          </a:p>
        </p:txBody>
      </p:sp>
      <p:sp>
        <p:nvSpPr>
          <p:cNvPr id="32808" name="Text Box 62">
            <a:extLst>
              <a:ext uri="{FF2B5EF4-FFF2-40B4-BE49-F238E27FC236}">
                <a16:creationId xmlns:a16="http://schemas.microsoft.com/office/drawing/2014/main" id="{0C851C51-854E-444F-8ED1-C749D13FE5BD}"/>
              </a:ext>
            </a:extLst>
          </p:cNvPr>
          <p:cNvSpPr txBox="1">
            <a:spLocks noChangeArrowheads="1"/>
          </p:cNvSpPr>
          <p:nvPr/>
        </p:nvSpPr>
        <p:spPr bwMode="auto">
          <a:xfrm>
            <a:off x="8159751" y="1066800"/>
            <a:ext cx="25490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000">
                <a:latin typeface="Arial" panose="020B0604020202020204" pitchFamily="34" charset="0"/>
              </a:rPr>
              <a:t>Master Control Node</a:t>
            </a:r>
          </a:p>
        </p:txBody>
      </p:sp>
      <p:sp>
        <p:nvSpPr>
          <p:cNvPr id="32809" name="Freeform 65">
            <a:extLst>
              <a:ext uri="{FF2B5EF4-FFF2-40B4-BE49-F238E27FC236}">
                <a16:creationId xmlns:a16="http://schemas.microsoft.com/office/drawing/2014/main" id="{AC432E6F-8240-4F1B-A400-B920E895D68E}"/>
              </a:ext>
            </a:extLst>
          </p:cNvPr>
          <p:cNvSpPr>
            <a:spLocks/>
          </p:cNvSpPr>
          <p:nvPr/>
        </p:nvSpPr>
        <p:spPr bwMode="auto">
          <a:xfrm>
            <a:off x="3680885" y="3477684"/>
            <a:ext cx="2349500" cy="2692400"/>
          </a:xfrm>
          <a:custGeom>
            <a:avLst/>
            <a:gdLst>
              <a:gd name="T0" fmla="*/ 2147483646 w 1466"/>
              <a:gd name="T1" fmla="*/ 2147483646 h 1726"/>
              <a:gd name="T2" fmla="*/ 2147483646 w 1466"/>
              <a:gd name="T3" fmla="*/ 2147483646 h 1726"/>
              <a:gd name="T4" fmla="*/ 2147483646 w 1466"/>
              <a:gd name="T5" fmla="*/ 2147483646 h 1726"/>
              <a:gd name="T6" fmla="*/ 2147483646 w 1466"/>
              <a:gd name="T7" fmla="*/ 2147483646 h 1726"/>
              <a:gd name="T8" fmla="*/ 2147483646 w 1466"/>
              <a:gd name="T9" fmla="*/ 2147483646 h 1726"/>
              <a:gd name="T10" fmla="*/ 2147483646 w 1466"/>
              <a:gd name="T11" fmla="*/ 2147483646 h 1726"/>
              <a:gd name="T12" fmla="*/ 2147483646 w 1466"/>
              <a:gd name="T13" fmla="*/ 2147483646 h 1726"/>
              <a:gd name="T14" fmla="*/ 2147483646 w 1466"/>
              <a:gd name="T15" fmla="*/ 2147483646 h 1726"/>
              <a:gd name="T16" fmla="*/ 2147483646 w 1466"/>
              <a:gd name="T17" fmla="*/ 2147483646 h 1726"/>
              <a:gd name="T18" fmla="*/ 2147483646 w 1466"/>
              <a:gd name="T19" fmla="*/ 2147483646 h 1726"/>
              <a:gd name="T20" fmla="*/ 2147483646 w 1466"/>
              <a:gd name="T21" fmla="*/ 2147483646 h 1726"/>
              <a:gd name="T22" fmla="*/ 2147483646 w 1466"/>
              <a:gd name="T23" fmla="*/ 2147483646 h 172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6"/>
              <a:gd name="T37" fmla="*/ 0 h 1726"/>
              <a:gd name="T38" fmla="*/ 1466 w 1466"/>
              <a:gd name="T39" fmla="*/ 1726 h 172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6" h="1726">
                <a:moveTo>
                  <a:pt x="1387" y="968"/>
                </a:moveTo>
                <a:cubicBezTo>
                  <a:pt x="1431" y="806"/>
                  <a:pt x="1466" y="758"/>
                  <a:pt x="1455" y="623"/>
                </a:cubicBezTo>
                <a:cubicBezTo>
                  <a:pt x="1444" y="488"/>
                  <a:pt x="1365" y="254"/>
                  <a:pt x="1320" y="158"/>
                </a:cubicBezTo>
                <a:cubicBezTo>
                  <a:pt x="1275" y="62"/>
                  <a:pt x="1235" y="55"/>
                  <a:pt x="1185" y="46"/>
                </a:cubicBezTo>
                <a:cubicBezTo>
                  <a:pt x="1135" y="37"/>
                  <a:pt x="1193" y="0"/>
                  <a:pt x="1020" y="106"/>
                </a:cubicBezTo>
                <a:cubicBezTo>
                  <a:pt x="847" y="212"/>
                  <a:pt x="300" y="534"/>
                  <a:pt x="150" y="683"/>
                </a:cubicBezTo>
                <a:cubicBezTo>
                  <a:pt x="0" y="832"/>
                  <a:pt x="120" y="912"/>
                  <a:pt x="120" y="998"/>
                </a:cubicBezTo>
                <a:cubicBezTo>
                  <a:pt x="120" y="1084"/>
                  <a:pt x="126" y="1116"/>
                  <a:pt x="150" y="1201"/>
                </a:cubicBezTo>
                <a:cubicBezTo>
                  <a:pt x="174" y="1286"/>
                  <a:pt x="180" y="1423"/>
                  <a:pt x="262" y="1508"/>
                </a:cubicBezTo>
                <a:cubicBezTo>
                  <a:pt x="344" y="1593"/>
                  <a:pt x="490" y="1696"/>
                  <a:pt x="645" y="1711"/>
                </a:cubicBezTo>
                <a:cubicBezTo>
                  <a:pt x="800" y="1726"/>
                  <a:pt x="1071" y="1720"/>
                  <a:pt x="1192" y="1598"/>
                </a:cubicBezTo>
                <a:cubicBezTo>
                  <a:pt x="1313" y="1476"/>
                  <a:pt x="1343" y="1130"/>
                  <a:pt x="1387" y="968"/>
                </a:cubicBezTo>
                <a:close/>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sz="2400"/>
          </a:p>
        </p:txBody>
      </p:sp>
      <p:sp>
        <p:nvSpPr>
          <p:cNvPr id="32810" name="Oval 66">
            <a:extLst>
              <a:ext uri="{FF2B5EF4-FFF2-40B4-BE49-F238E27FC236}">
                <a16:creationId xmlns:a16="http://schemas.microsoft.com/office/drawing/2014/main" id="{E0BE786E-5EC8-42F7-AE74-34273F923F65}"/>
              </a:ext>
            </a:extLst>
          </p:cNvPr>
          <p:cNvSpPr>
            <a:spLocks noChangeArrowheads="1"/>
          </p:cNvSpPr>
          <p:nvPr/>
        </p:nvSpPr>
        <p:spPr bwMode="auto">
          <a:xfrm>
            <a:off x="7956551" y="1143001"/>
            <a:ext cx="239183" cy="249767"/>
          </a:xfrm>
          <a:prstGeom prst="ellipse">
            <a:avLst/>
          </a:prstGeom>
          <a:solidFill>
            <a:srgbClr val="FF0066"/>
          </a:solidFill>
          <a:ln w="9525">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sz="2800">
              <a:latin typeface="Arial" panose="020B0604020202020204" pitchFamily="34" charset="0"/>
            </a:endParaRPr>
          </a:p>
        </p:txBody>
      </p:sp>
      <p:sp>
        <p:nvSpPr>
          <p:cNvPr id="32811" name="Oval 67">
            <a:extLst>
              <a:ext uri="{FF2B5EF4-FFF2-40B4-BE49-F238E27FC236}">
                <a16:creationId xmlns:a16="http://schemas.microsoft.com/office/drawing/2014/main" id="{89CD6A0B-C181-42B8-9344-155C54C099F2}"/>
              </a:ext>
            </a:extLst>
          </p:cNvPr>
          <p:cNvSpPr>
            <a:spLocks noChangeArrowheads="1"/>
          </p:cNvSpPr>
          <p:nvPr/>
        </p:nvSpPr>
        <p:spPr bwMode="auto">
          <a:xfrm>
            <a:off x="7956551" y="1648885"/>
            <a:ext cx="239183" cy="249767"/>
          </a:xfrm>
          <a:prstGeom prst="ellipse">
            <a:avLst/>
          </a:prstGeom>
          <a:solidFill>
            <a:srgbClr val="FF9900"/>
          </a:solidFill>
          <a:ln w="9525">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sz="2800">
              <a:latin typeface="Arial" panose="020B0604020202020204" pitchFamily="34" charset="0"/>
            </a:endParaRPr>
          </a:p>
        </p:txBody>
      </p:sp>
      <p:sp>
        <p:nvSpPr>
          <p:cNvPr id="32812" name="Text Box 68">
            <a:extLst>
              <a:ext uri="{FF2B5EF4-FFF2-40B4-BE49-F238E27FC236}">
                <a16:creationId xmlns:a16="http://schemas.microsoft.com/office/drawing/2014/main" id="{9767A537-65EF-4FB6-BF33-5782AFFAE820}"/>
              </a:ext>
            </a:extLst>
          </p:cNvPr>
          <p:cNvSpPr txBox="1">
            <a:spLocks noChangeArrowheads="1"/>
          </p:cNvSpPr>
          <p:nvPr/>
        </p:nvSpPr>
        <p:spPr bwMode="auto">
          <a:xfrm>
            <a:off x="8159751" y="1559984"/>
            <a:ext cx="259398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000">
                <a:latin typeface="Arial" panose="020B0604020202020204" pitchFamily="34" charset="0"/>
              </a:rPr>
              <a:t>Level 1 Control Node</a:t>
            </a:r>
          </a:p>
        </p:txBody>
      </p:sp>
      <p:sp>
        <p:nvSpPr>
          <p:cNvPr id="32813" name="Oval 69">
            <a:extLst>
              <a:ext uri="{FF2B5EF4-FFF2-40B4-BE49-F238E27FC236}">
                <a16:creationId xmlns:a16="http://schemas.microsoft.com/office/drawing/2014/main" id="{C3BE22BE-CB29-43F2-B8A0-FE71BEF07870}"/>
              </a:ext>
            </a:extLst>
          </p:cNvPr>
          <p:cNvSpPr>
            <a:spLocks noChangeArrowheads="1"/>
          </p:cNvSpPr>
          <p:nvPr/>
        </p:nvSpPr>
        <p:spPr bwMode="auto">
          <a:xfrm>
            <a:off x="7956551" y="2144185"/>
            <a:ext cx="239183" cy="249767"/>
          </a:xfrm>
          <a:prstGeom prst="ellipse">
            <a:avLst/>
          </a:prstGeom>
          <a:solidFill>
            <a:srgbClr val="CCFF33"/>
          </a:solidFill>
          <a:ln w="9525">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sz="2800">
              <a:latin typeface="Arial" panose="020B0604020202020204" pitchFamily="34" charset="0"/>
            </a:endParaRPr>
          </a:p>
        </p:txBody>
      </p:sp>
      <p:sp>
        <p:nvSpPr>
          <p:cNvPr id="32814" name="Text Box 70">
            <a:extLst>
              <a:ext uri="{FF2B5EF4-FFF2-40B4-BE49-F238E27FC236}">
                <a16:creationId xmlns:a16="http://schemas.microsoft.com/office/drawing/2014/main" id="{600B8E76-9B49-426E-87B5-4119A3770BC2}"/>
              </a:ext>
            </a:extLst>
          </p:cNvPr>
          <p:cNvSpPr txBox="1">
            <a:spLocks noChangeArrowheads="1"/>
          </p:cNvSpPr>
          <p:nvPr/>
        </p:nvSpPr>
        <p:spPr bwMode="auto">
          <a:xfrm>
            <a:off x="8159751" y="2053167"/>
            <a:ext cx="259398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000">
                <a:latin typeface="Arial" panose="020B0604020202020204" pitchFamily="34" charset="0"/>
              </a:rPr>
              <a:t>Level 2 Control Node</a:t>
            </a:r>
          </a:p>
        </p:txBody>
      </p:sp>
      <p:sp>
        <p:nvSpPr>
          <p:cNvPr id="32815" name="Text Box 71">
            <a:extLst>
              <a:ext uri="{FF2B5EF4-FFF2-40B4-BE49-F238E27FC236}">
                <a16:creationId xmlns:a16="http://schemas.microsoft.com/office/drawing/2014/main" id="{3723161B-7438-411E-912F-CA590387BFD1}"/>
              </a:ext>
            </a:extLst>
          </p:cNvPr>
          <p:cNvSpPr txBox="1">
            <a:spLocks noChangeArrowheads="1"/>
          </p:cNvSpPr>
          <p:nvPr/>
        </p:nvSpPr>
        <p:spPr bwMode="auto">
          <a:xfrm>
            <a:off x="8159751" y="2546351"/>
            <a:ext cx="259398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000">
                <a:latin typeface="Arial" panose="020B0604020202020204" pitchFamily="34" charset="0"/>
              </a:rPr>
              <a:t>Level 3 Control Node</a:t>
            </a:r>
          </a:p>
        </p:txBody>
      </p:sp>
      <p:sp>
        <p:nvSpPr>
          <p:cNvPr id="32816" name="Oval 72">
            <a:extLst>
              <a:ext uri="{FF2B5EF4-FFF2-40B4-BE49-F238E27FC236}">
                <a16:creationId xmlns:a16="http://schemas.microsoft.com/office/drawing/2014/main" id="{C0EAA6FA-4419-4150-9DB1-7E9A04E44F99}"/>
              </a:ext>
            </a:extLst>
          </p:cNvPr>
          <p:cNvSpPr>
            <a:spLocks noChangeArrowheads="1"/>
          </p:cNvSpPr>
          <p:nvPr/>
        </p:nvSpPr>
        <p:spPr bwMode="auto">
          <a:xfrm>
            <a:off x="7956551" y="2622551"/>
            <a:ext cx="239183" cy="249767"/>
          </a:xfrm>
          <a:prstGeom prst="ellipse">
            <a:avLst/>
          </a:prstGeom>
          <a:solidFill>
            <a:srgbClr val="00CC66"/>
          </a:solidFill>
          <a:ln w="9525">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sz="2800">
              <a:latin typeface="Arial" panose="020B0604020202020204" pitchFamily="34" charset="0"/>
            </a:endParaRP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Content Placeholder 5">
            <a:extLst>
              <a:ext uri="{FF2B5EF4-FFF2-40B4-BE49-F238E27FC236}">
                <a16:creationId xmlns:a16="http://schemas.microsoft.com/office/drawing/2014/main" id="{A7301379-2A19-4C72-91BB-ADADFFB45E94}"/>
              </a:ext>
            </a:extLst>
          </p:cNvPr>
          <p:cNvSpPr>
            <a:spLocks noGrp="1" noChangeArrowheads="1"/>
          </p:cNvSpPr>
          <p:nvPr>
            <p:ph idx="1"/>
          </p:nvPr>
        </p:nvSpPr>
        <p:spPr>
          <a:xfrm>
            <a:off x="304800" y="787400"/>
            <a:ext cx="10515600" cy="5892800"/>
          </a:xfrm>
        </p:spPr>
        <p:txBody>
          <a:bodyPr>
            <a:normAutofit lnSpcReduction="10000"/>
          </a:bodyPr>
          <a:lstStyle/>
          <a:p>
            <a:pPr eaLnBrk="1" hangingPunct="1">
              <a:lnSpc>
                <a:spcPct val="150000"/>
              </a:lnSpc>
            </a:pPr>
            <a:r>
              <a:rPr lang="en-US" altLang="en-US" sz="2400" b="1"/>
              <a:t>The Ho-Ramamoorthy Algorithm</a:t>
            </a:r>
          </a:p>
          <a:p>
            <a:pPr lvl="1" eaLnBrk="1" hangingPunct="1">
              <a:lnSpc>
                <a:spcPct val="150000"/>
              </a:lnSpc>
            </a:pPr>
            <a:r>
              <a:rPr lang="en-US" altLang="en-US"/>
              <a:t>Uses only 2 levels</a:t>
            </a:r>
          </a:p>
          <a:p>
            <a:pPr lvl="2" eaLnBrk="1" hangingPunct="1">
              <a:lnSpc>
                <a:spcPct val="150000"/>
              </a:lnSpc>
            </a:pPr>
            <a:r>
              <a:rPr lang="en-US" altLang="en-US" sz="2400"/>
              <a:t>Master control node</a:t>
            </a:r>
          </a:p>
          <a:p>
            <a:pPr lvl="2" eaLnBrk="1" hangingPunct="1">
              <a:lnSpc>
                <a:spcPct val="150000"/>
              </a:lnSpc>
            </a:pPr>
            <a:r>
              <a:rPr lang="en-US" altLang="en-US" sz="2400"/>
              <a:t>Cluster control nodes</a:t>
            </a:r>
          </a:p>
          <a:p>
            <a:pPr lvl="1" eaLnBrk="1" hangingPunct="1">
              <a:lnSpc>
                <a:spcPct val="150000"/>
              </a:lnSpc>
            </a:pPr>
            <a:r>
              <a:rPr lang="en-US" altLang="en-US"/>
              <a:t>Cluster control nodes are responsible for detecting deadlock among their members and reporting dependencies outside their cluster to the Master control node (they use the one phase version of the Ho-Ramamoorthy algorithm discussed earlier for centralized detection)</a:t>
            </a:r>
          </a:p>
          <a:p>
            <a:pPr lvl="1" eaLnBrk="1" hangingPunct="1">
              <a:lnSpc>
                <a:spcPct val="150000"/>
              </a:lnSpc>
            </a:pPr>
            <a:r>
              <a:rPr lang="en-US" altLang="en-US"/>
              <a:t>The Master control node is responsible for detecting intercluster deadlocks</a:t>
            </a:r>
          </a:p>
          <a:p>
            <a:pPr lvl="1" eaLnBrk="1" hangingPunct="1">
              <a:lnSpc>
                <a:spcPct val="150000"/>
              </a:lnSpc>
            </a:pPr>
            <a:r>
              <a:rPr lang="en-US" altLang="en-US"/>
              <a:t>Node assignment to clusters is dynamic</a:t>
            </a:r>
            <a:endParaRPr lang="en-I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Content Placeholder 3">
            <a:extLst>
              <a:ext uri="{FF2B5EF4-FFF2-40B4-BE49-F238E27FC236}">
                <a16:creationId xmlns:a16="http://schemas.microsoft.com/office/drawing/2014/main" id="{DA1A277F-9E61-4A59-88BE-025416092CE1}"/>
              </a:ext>
            </a:extLst>
          </p:cNvPr>
          <p:cNvSpPr>
            <a:spLocks noGrp="1" noChangeArrowheads="1"/>
          </p:cNvSpPr>
          <p:nvPr>
            <p:ph idx="1"/>
          </p:nvPr>
        </p:nvSpPr>
        <p:spPr>
          <a:xfrm>
            <a:off x="508000" y="374652"/>
            <a:ext cx="10515600" cy="5592233"/>
          </a:xfrm>
        </p:spPr>
        <p:txBody>
          <a:bodyPr>
            <a:normAutofit lnSpcReduction="10000"/>
          </a:bodyPr>
          <a:lstStyle/>
          <a:p>
            <a:pPr eaLnBrk="1" hangingPunct="1"/>
            <a:r>
              <a:rPr lang="en-US" altLang="en-US" sz="2133" b="1"/>
              <a:t>The Menasce-Muntz Algorithm</a:t>
            </a:r>
          </a:p>
          <a:p>
            <a:pPr eaLnBrk="1" hangingPunct="1"/>
            <a:endParaRPr lang="en-US" altLang="en-US" sz="2133" b="1"/>
          </a:p>
          <a:p>
            <a:pPr lvl="1" eaLnBrk="1" hangingPunct="1">
              <a:lnSpc>
                <a:spcPct val="150000"/>
              </a:lnSpc>
            </a:pPr>
            <a:r>
              <a:rPr lang="en-US" altLang="en-US"/>
              <a:t>Leaf controllers allocate resources</a:t>
            </a:r>
          </a:p>
          <a:p>
            <a:pPr lvl="1" eaLnBrk="1" hangingPunct="1">
              <a:lnSpc>
                <a:spcPct val="150000"/>
              </a:lnSpc>
            </a:pPr>
            <a:r>
              <a:rPr lang="en-US" altLang="en-US"/>
              <a:t>Branch controllers are responsible for the finding deadlock among the resources that their children span in the tree</a:t>
            </a:r>
          </a:p>
          <a:p>
            <a:pPr lvl="1" eaLnBrk="1" hangingPunct="1">
              <a:lnSpc>
                <a:spcPct val="150000"/>
              </a:lnSpc>
            </a:pPr>
            <a:r>
              <a:rPr lang="en-US" altLang="en-US"/>
              <a:t>Network congestion can be managed </a:t>
            </a:r>
          </a:p>
          <a:p>
            <a:pPr lvl="1" eaLnBrk="1" hangingPunct="1">
              <a:lnSpc>
                <a:spcPct val="150000"/>
              </a:lnSpc>
            </a:pPr>
            <a:r>
              <a:rPr lang="en-US" altLang="en-US"/>
              <a:t>Node failure is less critical than in fully centralized</a:t>
            </a:r>
          </a:p>
          <a:p>
            <a:pPr lvl="1" eaLnBrk="1" hangingPunct="1">
              <a:lnSpc>
                <a:spcPct val="150000"/>
              </a:lnSpc>
            </a:pPr>
            <a:r>
              <a:rPr lang="en-US" altLang="en-US"/>
              <a:t>Detection can be done many ways:</a:t>
            </a:r>
          </a:p>
          <a:p>
            <a:pPr lvl="2" eaLnBrk="1" hangingPunct="1">
              <a:lnSpc>
                <a:spcPct val="150000"/>
              </a:lnSpc>
            </a:pPr>
            <a:r>
              <a:rPr lang="en-US" altLang="en-US" sz="2400"/>
              <a:t>Continuous allocation reporting</a:t>
            </a:r>
          </a:p>
          <a:p>
            <a:pPr lvl="2" eaLnBrk="1" hangingPunct="1">
              <a:lnSpc>
                <a:spcPct val="150000"/>
              </a:lnSpc>
            </a:pPr>
            <a:r>
              <a:rPr lang="en-US" altLang="en-US" sz="2400"/>
              <a:t>Periodic allocation reporting</a:t>
            </a:r>
          </a:p>
          <a:p>
            <a:endParaRPr lang="en-IN" altLang="en-US" sz="2133"/>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5266617A-6B9A-4CFC-B231-8D3507C5B3E2}"/>
              </a:ext>
            </a:extLst>
          </p:cNvPr>
          <p:cNvSpPr>
            <a:spLocks noChangeArrowheads="1"/>
          </p:cNvSpPr>
          <p:nvPr/>
        </p:nvSpPr>
        <p:spPr bwMode="auto">
          <a:xfrm>
            <a:off x="444501" y="340784"/>
            <a:ext cx="5812367" cy="1217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80" tIns="43640" rIns="87280" bIns="43640"/>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spcBef>
                <a:spcPct val="20000"/>
              </a:spcBef>
              <a:buClr>
                <a:schemeClr val="folHlink"/>
              </a:buClr>
              <a:buSzPct val="60000"/>
              <a:buFont typeface="Wingdings" panose="05000000000000000000" pitchFamily="2" charset="2"/>
              <a:buNone/>
            </a:pPr>
            <a:r>
              <a:rPr lang="en-US" altLang="en-US" sz="4267">
                <a:latin typeface="Arial" panose="020B0604020202020204" pitchFamily="34" charset="0"/>
              </a:rPr>
              <a:t>Phantom Deadlocks</a:t>
            </a:r>
          </a:p>
        </p:txBody>
      </p:sp>
      <p:grpSp>
        <p:nvGrpSpPr>
          <p:cNvPr id="35843" name="Group 25">
            <a:extLst>
              <a:ext uri="{FF2B5EF4-FFF2-40B4-BE49-F238E27FC236}">
                <a16:creationId xmlns:a16="http://schemas.microsoft.com/office/drawing/2014/main" id="{3C632CB2-7A96-4A63-8C63-9642DB09B981}"/>
              </a:ext>
            </a:extLst>
          </p:cNvPr>
          <p:cNvGrpSpPr>
            <a:grpSpLocks/>
          </p:cNvGrpSpPr>
          <p:nvPr/>
        </p:nvGrpSpPr>
        <p:grpSpPr bwMode="auto">
          <a:xfrm>
            <a:off x="1320800" y="1452034"/>
            <a:ext cx="8661400" cy="2307167"/>
            <a:chOff x="560" y="1136"/>
            <a:chExt cx="4908" cy="1312"/>
          </a:xfrm>
        </p:grpSpPr>
        <p:grpSp>
          <p:nvGrpSpPr>
            <p:cNvPr id="35850" name="Group 20">
              <a:extLst>
                <a:ext uri="{FF2B5EF4-FFF2-40B4-BE49-F238E27FC236}">
                  <a16:creationId xmlns:a16="http://schemas.microsoft.com/office/drawing/2014/main" id="{2828D27B-06C5-4753-B696-0C1202912077}"/>
                </a:ext>
              </a:extLst>
            </p:cNvPr>
            <p:cNvGrpSpPr>
              <a:grpSpLocks/>
            </p:cNvGrpSpPr>
            <p:nvPr/>
          </p:nvGrpSpPr>
          <p:grpSpPr bwMode="auto">
            <a:xfrm>
              <a:off x="1536" y="1296"/>
              <a:ext cx="2784" cy="912"/>
              <a:chOff x="1536" y="1296"/>
              <a:chExt cx="2784" cy="912"/>
            </a:xfrm>
          </p:grpSpPr>
          <p:sp>
            <p:nvSpPr>
              <p:cNvPr id="120847" name="Oval 3">
                <a:extLst>
                  <a:ext uri="{FF2B5EF4-FFF2-40B4-BE49-F238E27FC236}">
                    <a16:creationId xmlns:a16="http://schemas.microsoft.com/office/drawing/2014/main" id="{89AF6C86-196D-4119-B0DE-ED03E195D918}"/>
                  </a:ext>
                </a:extLst>
              </p:cNvPr>
              <p:cNvSpPr>
                <a:spLocks noChangeArrowheads="1"/>
              </p:cNvSpPr>
              <p:nvPr/>
            </p:nvSpPr>
            <p:spPr bwMode="auto">
              <a:xfrm>
                <a:off x="1535" y="1295"/>
                <a:ext cx="372" cy="333"/>
              </a:xfrm>
              <a:prstGeom prst="ellipse">
                <a:avLst/>
              </a:prstGeom>
              <a:solidFill>
                <a:schemeClr val="bg1"/>
              </a:solidFill>
              <a:ln w="25400">
                <a:solidFill>
                  <a:schemeClr val="tx1"/>
                </a:solidFill>
                <a:round/>
                <a:headEnd/>
                <a:tailEnd/>
              </a:ln>
            </p:spPr>
            <p:txBody>
              <a:bodyPr wrap="none" anchor="ctr"/>
              <a:lstStyle>
                <a:lvl1pPr>
                  <a:defRPr sz="2800">
                    <a:solidFill>
                      <a:schemeClr val="tx1"/>
                    </a:solidFill>
                    <a:latin typeface="Arial" panose="020B0604020202020204" pitchFamily="34" charset="0"/>
                  </a:defRPr>
                </a:lvl1pPr>
                <a:lvl2pPr marL="742950" indent="-285750">
                  <a:defRPr sz="2800">
                    <a:solidFill>
                      <a:schemeClr val="tx1"/>
                    </a:solidFill>
                    <a:latin typeface="Arial" panose="020B0604020202020204" pitchFamily="34" charset="0"/>
                  </a:defRPr>
                </a:lvl2pPr>
                <a:lvl3pPr marL="1143000" indent="-228600">
                  <a:defRPr sz="2800">
                    <a:solidFill>
                      <a:schemeClr val="tx1"/>
                    </a:solidFill>
                    <a:latin typeface="Arial" panose="020B0604020202020204" pitchFamily="34" charset="0"/>
                  </a:defRPr>
                </a:lvl3pPr>
                <a:lvl4pPr marL="1600200" indent="-228600">
                  <a:defRPr sz="2800">
                    <a:solidFill>
                      <a:schemeClr val="tx1"/>
                    </a:solidFill>
                    <a:latin typeface="Arial" panose="020B0604020202020204" pitchFamily="34" charset="0"/>
                  </a:defRPr>
                </a:lvl4pPr>
                <a:lvl5pPr marL="2057400" indent="-22860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algn="ctr">
                  <a:defRPr/>
                </a:pPr>
                <a:r>
                  <a:rPr lang="en-US" altLang="en-US" b="1"/>
                  <a:t>P</a:t>
                </a:r>
                <a:r>
                  <a:rPr lang="en-US" altLang="en-US" sz="1000" b="1"/>
                  <a:t>0</a:t>
                </a:r>
                <a:endParaRPr lang="en-US" altLang="en-US" sz="1500" b="1"/>
              </a:p>
            </p:txBody>
          </p:sp>
          <p:grpSp>
            <p:nvGrpSpPr>
              <p:cNvPr id="35856" name="Group 19">
                <a:extLst>
                  <a:ext uri="{FF2B5EF4-FFF2-40B4-BE49-F238E27FC236}">
                    <a16:creationId xmlns:a16="http://schemas.microsoft.com/office/drawing/2014/main" id="{53DC2A17-1D92-45A3-A604-27E3E0E46434}"/>
                  </a:ext>
                </a:extLst>
              </p:cNvPr>
              <p:cNvGrpSpPr>
                <a:grpSpLocks/>
              </p:cNvGrpSpPr>
              <p:nvPr/>
            </p:nvGrpSpPr>
            <p:grpSpPr bwMode="auto">
              <a:xfrm>
                <a:off x="1586" y="1296"/>
                <a:ext cx="2734" cy="912"/>
                <a:chOff x="1586" y="1296"/>
                <a:chExt cx="2734" cy="912"/>
              </a:xfrm>
            </p:grpSpPr>
            <p:sp>
              <p:nvSpPr>
                <p:cNvPr id="120849" name="Oval 4">
                  <a:extLst>
                    <a:ext uri="{FF2B5EF4-FFF2-40B4-BE49-F238E27FC236}">
                      <a16:creationId xmlns:a16="http://schemas.microsoft.com/office/drawing/2014/main" id="{F872DE39-47F9-413B-90BC-9EBB9B1991D3}"/>
                    </a:ext>
                  </a:extLst>
                </p:cNvPr>
                <p:cNvSpPr>
                  <a:spLocks noChangeArrowheads="1"/>
                </p:cNvSpPr>
                <p:nvPr/>
              </p:nvSpPr>
              <p:spPr bwMode="auto">
                <a:xfrm>
                  <a:off x="3947" y="1295"/>
                  <a:ext cx="372" cy="333"/>
                </a:xfrm>
                <a:prstGeom prst="ellipse">
                  <a:avLst/>
                </a:prstGeom>
                <a:solidFill>
                  <a:schemeClr val="bg1"/>
                </a:solidFill>
                <a:ln w="25400">
                  <a:solidFill>
                    <a:schemeClr val="tx1"/>
                  </a:solidFill>
                  <a:round/>
                  <a:headEnd/>
                  <a:tailEnd/>
                </a:ln>
              </p:spPr>
              <p:txBody>
                <a:bodyPr wrap="none" anchor="ctr"/>
                <a:lstStyle>
                  <a:lvl1pPr>
                    <a:defRPr sz="2800">
                      <a:solidFill>
                        <a:schemeClr val="tx1"/>
                      </a:solidFill>
                      <a:latin typeface="Arial" panose="020B0604020202020204" pitchFamily="34" charset="0"/>
                    </a:defRPr>
                  </a:lvl1pPr>
                  <a:lvl2pPr marL="742950" indent="-285750">
                    <a:defRPr sz="2800">
                      <a:solidFill>
                        <a:schemeClr val="tx1"/>
                      </a:solidFill>
                      <a:latin typeface="Arial" panose="020B0604020202020204" pitchFamily="34" charset="0"/>
                    </a:defRPr>
                  </a:lvl2pPr>
                  <a:lvl3pPr marL="1143000" indent="-228600">
                    <a:defRPr sz="2800">
                      <a:solidFill>
                        <a:schemeClr val="tx1"/>
                      </a:solidFill>
                      <a:latin typeface="Arial" panose="020B0604020202020204" pitchFamily="34" charset="0"/>
                    </a:defRPr>
                  </a:lvl3pPr>
                  <a:lvl4pPr marL="1600200" indent="-228600">
                    <a:defRPr sz="2800">
                      <a:solidFill>
                        <a:schemeClr val="tx1"/>
                      </a:solidFill>
                      <a:latin typeface="Arial" panose="020B0604020202020204" pitchFamily="34" charset="0"/>
                    </a:defRPr>
                  </a:lvl4pPr>
                  <a:lvl5pPr marL="2057400" indent="-22860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algn="ctr">
                    <a:defRPr/>
                  </a:pPr>
                  <a:r>
                    <a:rPr lang="en-US" altLang="en-US" b="1"/>
                    <a:t>P</a:t>
                  </a:r>
                  <a:r>
                    <a:rPr lang="en-US" altLang="en-US" sz="1000" b="1"/>
                    <a:t>2</a:t>
                  </a:r>
                  <a:endParaRPr lang="en-US" altLang="en-US" sz="1500" b="1"/>
                </a:p>
              </p:txBody>
            </p:sp>
            <p:sp>
              <p:nvSpPr>
                <p:cNvPr id="120850" name="Oval 5">
                  <a:extLst>
                    <a:ext uri="{FF2B5EF4-FFF2-40B4-BE49-F238E27FC236}">
                      <a16:creationId xmlns:a16="http://schemas.microsoft.com/office/drawing/2014/main" id="{C0917C39-794C-43AD-AB66-C112D9578290}"/>
                    </a:ext>
                  </a:extLst>
                </p:cNvPr>
                <p:cNvSpPr>
                  <a:spLocks noChangeArrowheads="1"/>
                </p:cNvSpPr>
                <p:nvPr/>
              </p:nvSpPr>
              <p:spPr bwMode="auto">
                <a:xfrm>
                  <a:off x="2755" y="1875"/>
                  <a:ext cx="373" cy="333"/>
                </a:xfrm>
                <a:prstGeom prst="ellipse">
                  <a:avLst/>
                </a:prstGeom>
                <a:solidFill>
                  <a:schemeClr val="bg1"/>
                </a:solidFill>
                <a:ln w="25400">
                  <a:solidFill>
                    <a:schemeClr val="tx1"/>
                  </a:solidFill>
                  <a:round/>
                  <a:headEnd/>
                  <a:tailEnd/>
                </a:ln>
              </p:spPr>
              <p:txBody>
                <a:bodyPr wrap="none" anchor="ctr"/>
                <a:lstStyle>
                  <a:lvl1pPr>
                    <a:defRPr sz="2800">
                      <a:solidFill>
                        <a:schemeClr val="tx1"/>
                      </a:solidFill>
                      <a:latin typeface="Arial" panose="020B0604020202020204" pitchFamily="34" charset="0"/>
                    </a:defRPr>
                  </a:lvl1pPr>
                  <a:lvl2pPr marL="742950" indent="-285750">
                    <a:defRPr sz="2800">
                      <a:solidFill>
                        <a:schemeClr val="tx1"/>
                      </a:solidFill>
                      <a:latin typeface="Arial" panose="020B0604020202020204" pitchFamily="34" charset="0"/>
                    </a:defRPr>
                  </a:lvl2pPr>
                  <a:lvl3pPr marL="1143000" indent="-228600">
                    <a:defRPr sz="2800">
                      <a:solidFill>
                        <a:schemeClr val="tx1"/>
                      </a:solidFill>
                      <a:latin typeface="Arial" panose="020B0604020202020204" pitchFamily="34" charset="0"/>
                    </a:defRPr>
                  </a:lvl3pPr>
                  <a:lvl4pPr marL="1600200" indent="-228600">
                    <a:defRPr sz="2800">
                      <a:solidFill>
                        <a:schemeClr val="tx1"/>
                      </a:solidFill>
                      <a:latin typeface="Arial" panose="020B0604020202020204" pitchFamily="34" charset="0"/>
                    </a:defRPr>
                  </a:lvl4pPr>
                  <a:lvl5pPr marL="2057400" indent="-22860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algn="ctr">
                    <a:defRPr/>
                  </a:pPr>
                  <a:r>
                    <a:rPr lang="en-US" altLang="en-US" b="1"/>
                    <a:t>P</a:t>
                  </a:r>
                  <a:r>
                    <a:rPr lang="en-US" altLang="en-US" sz="1000" b="1"/>
                    <a:t>1</a:t>
                  </a:r>
                  <a:endParaRPr lang="en-US" altLang="en-US" b="1"/>
                </a:p>
              </p:txBody>
            </p:sp>
            <p:sp>
              <p:nvSpPr>
                <p:cNvPr id="35859" name="Rectangle 6">
                  <a:extLst>
                    <a:ext uri="{FF2B5EF4-FFF2-40B4-BE49-F238E27FC236}">
                      <a16:creationId xmlns:a16="http://schemas.microsoft.com/office/drawing/2014/main" id="{6B61C366-16E0-458A-96E3-9DD5BA42D4D6}"/>
                    </a:ext>
                  </a:extLst>
                </p:cNvPr>
                <p:cNvSpPr>
                  <a:spLocks noChangeArrowheads="1"/>
                </p:cNvSpPr>
                <p:nvPr/>
              </p:nvSpPr>
              <p:spPr bwMode="auto">
                <a:xfrm>
                  <a:off x="2790" y="1313"/>
                  <a:ext cx="288" cy="29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2800" b="1">
                      <a:latin typeface="Arial" panose="020B0604020202020204" pitchFamily="34" charset="0"/>
                    </a:rPr>
                    <a:t>R</a:t>
                  </a:r>
                </a:p>
              </p:txBody>
            </p:sp>
            <p:sp>
              <p:nvSpPr>
                <p:cNvPr id="35860" name="Rectangle 7">
                  <a:extLst>
                    <a:ext uri="{FF2B5EF4-FFF2-40B4-BE49-F238E27FC236}">
                      <a16:creationId xmlns:a16="http://schemas.microsoft.com/office/drawing/2014/main" id="{851C514C-FE94-46B3-89A2-1C9763665823}"/>
                    </a:ext>
                  </a:extLst>
                </p:cNvPr>
                <p:cNvSpPr>
                  <a:spLocks noChangeArrowheads="1"/>
                </p:cNvSpPr>
                <p:nvPr/>
              </p:nvSpPr>
              <p:spPr bwMode="auto">
                <a:xfrm>
                  <a:off x="1586" y="1918"/>
                  <a:ext cx="287" cy="29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2800" b="1">
                      <a:latin typeface="Arial" panose="020B0604020202020204" pitchFamily="34" charset="0"/>
                    </a:rPr>
                    <a:t>S</a:t>
                  </a:r>
                </a:p>
              </p:txBody>
            </p:sp>
            <p:sp>
              <p:nvSpPr>
                <p:cNvPr id="35861" name="Rectangle 8">
                  <a:extLst>
                    <a:ext uri="{FF2B5EF4-FFF2-40B4-BE49-F238E27FC236}">
                      <a16:creationId xmlns:a16="http://schemas.microsoft.com/office/drawing/2014/main" id="{6C7388BA-FF75-49BE-B9A1-44FA162713FB}"/>
                    </a:ext>
                  </a:extLst>
                </p:cNvPr>
                <p:cNvSpPr>
                  <a:spLocks noChangeArrowheads="1"/>
                </p:cNvSpPr>
                <p:nvPr/>
              </p:nvSpPr>
              <p:spPr bwMode="auto">
                <a:xfrm>
                  <a:off x="4015" y="1910"/>
                  <a:ext cx="288" cy="289"/>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2800" b="1">
                      <a:latin typeface="Arial" panose="020B0604020202020204" pitchFamily="34" charset="0"/>
                    </a:rPr>
                    <a:t>T</a:t>
                  </a:r>
                </a:p>
              </p:txBody>
            </p:sp>
            <p:sp>
              <p:nvSpPr>
                <p:cNvPr id="35862" name="Line 10">
                  <a:extLst>
                    <a:ext uri="{FF2B5EF4-FFF2-40B4-BE49-F238E27FC236}">
                      <a16:creationId xmlns:a16="http://schemas.microsoft.com/office/drawing/2014/main" id="{CAC9FFF6-40ED-4A00-B182-EC3FC83D01D6}"/>
                    </a:ext>
                  </a:extLst>
                </p:cNvPr>
                <p:cNvSpPr>
                  <a:spLocks noChangeShapeType="1"/>
                </p:cNvSpPr>
                <p:nvPr/>
              </p:nvSpPr>
              <p:spPr bwMode="auto">
                <a:xfrm>
                  <a:off x="1708" y="1627"/>
                  <a:ext cx="0" cy="291"/>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sz="2400"/>
                </a:p>
              </p:txBody>
            </p:sp>
            <p:sp>
              <p:nvSpPr>
                <p:cNvPr id="35863" name="Line 11">
                  <a:extLst>
                    <a:ext uri="{FF2B5EF4-FFF2-40B4-BE49-F238E27FC236}">
                      <a16:creationId xmlns:a16="http://schemas.microsoft.com/office/drawing/2014/main" id="{875255C6-28BC-4459-B3F3-5DD24F93CE50}"/>
                    </a:ext>
                  </a:extLst>
                </p:cNvPr>
                <p:cNvSpPr>
                  <a:spLocks noChangeShapeType="1"/>
                </p:cNvSpPr>
                <p:nvPr/>
              </p:nvSpPr>
              <p:spPr bwMode="auto">
                <a:xfrm>
                  <a:off x="1873" y="2043"/>
                  <a:ext cx="868"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sz="2400"/>
                </a:p>
              </p:txBody>
            </p:sp>
            <p:sp>
              <p:nvSpPr>
                <p:cNvPr id="35864" name="Line 12">
                  <a:extLst>
                    <a:ext uri="{FF2B5EF4-FFF2-40B4-BE49-F238E27FC236}">
                      <a16:creationId xmlns:a16="http://schemas.microsoft.com/office/drawing/2014/main" id="{39ADA2C3-4383-435D-B8E5-983D1DB722A8}"/>
                    </a:ext>
                  </a:extLst>
                </p:cNvPr>
                <p:cNvSpPr>
                  <a:spLocks noChangeShapeType="1"/>
                </p:cNvSpPr>
                <p:nvPr/>
              </p:nvSpPr>
              <p:spPr bwMode="auto">
                <a:xfrm>
                  <a:off x="3138" y="2043"/>
                  <a:ext cx="867" cy="0"/>
                </a:xfrm>
                <a:prstGeom prst="line">
                  <a:avLst/>
                </a:prstGeom>
                <a:noFill/>
                <a:ln w="254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IN" sz="2400"/>
                </a:p>
              </p:txBody>
            </p:sp>
            <p:sp>
              <p:nvSpPr>
                <p:cNvPr id="35865" name="Line 13">
                  <a:extLst>
                    <a:ext uri="{FF2B5EF4-FFF2-40B4-BE49-F238E27FC236}">
                      <a16:creationId xmlns:a16="http://schemas.microsoft.com/office/drawing/2014/main" id="{9BC41441-CC06-491C-9167-91F5471017F0}"/>
                    </a:ext>
                  </a:extLst>
                </p:cNvPr>
                <p:cNvSpPr>
                  <a:spLocks noChangeShapeType="1"/>
                </p:cNvSpPr>
                <p:nvPr/>
              </p:nvSpPr>
              <p:spPr bwMode="auto">
                <a:xfrm>
                  <a:off x="4145" y="1627"/>
                  <a:ext cx="0" cy="291"/>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IN" sz="2400"/>
                </a:p>
              </p:txBody>
            </p:sp>
            <p:sp>
              <p:nvSpPr>
                <p:cNvPr id="35866" name="Line 14">
                  <a:extLst>
                    <a:ext uri="{FF2B5EF4-FFF2-40B4-BE49-F238E27FC236}">
                      <a16:creationId xmlns:a16="http://schemas.microsoft.com/office/drawing/2014/main" id="{59C557C5-4FA4-4222-91F2-FFA93BEFDB76}"/>
                    </a:ext>
                  </a:extLst>
                </p:cNvPr>
                <p:cNvSpPr>
                  <a:spLocks noChangeShapeType="1"/>
                </p:cNvSpPr>
                <p:nvPr/>
              </p:nvSpPr>
              <p:spPr bwMode="auto">
                <a:xfrm>
                  <a:off x="3078" y="1469"/>
                  <a:ext cx="867" cy="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IN" sz="2400"/>
                </a:p>
              </p:txBody>
            </p:sp>
            <p:sp>
              <p:nvSpPr>
                <p:cNvPr id="35867" name="Line 15">
                  <a:extLst>
                    <a:ext uri="{FF2B5EF4-FFF2-40B4-BE49-F238E27FC236}">
                      <a16:creationId xmlns:a16="http://schemas.microsoft.com/office/drawing/2014/main" id="{02CE1FD3-DC09-4292-90E4-5CEFF11C2E93}"/>
                    </a:ext>
                  </a:extLst>
                </p:cNvPr>
                <p:cNvSpPr>
                  <a:spLocks noChangeShapeType="1"/>
                </p:cNvSpPr>
                <p:nvPr/>
              </p:nvSpPr>
              <p:spPr bwMode="auto">
                <a:xfrm>
                  <a:off x="1906" y="1461"/>
                  <a:ext cx="867" cy="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IN" sz="2400"/>
                </a:p>
              </p:txBody>
            </p:sp>
          </p:grpSp>
        </p:grpSp>
        <p:sp>
          <p:nvSpPr>
            <p:cNvPr id="35851" name="Freeform 21">
              <a:extLst>
                <a:ext uri="{FF2B5EF4-FFF2-40B4-BE49-F238E27FC236}">
                  <a16:creationId xmlns:a16="http://schemas.microsoft.com/office/drawing/2014/main" id="{3EB614B9-4386-4147-ABFB-8CB1158AE56C}"/>
                </a:ext>
              </a:extLst>
            </p:cNvPr>
            <p:cNvSpPr>
              <a:spLocks/>
            </p:cNvSpPr>
            <p:nvPr/>
          </p:nvSpPr>
          <p:spPr bwMode="auto">
            <a:xfrm>
              <a:off x="2424" y="1136"/>
              <a:ext cx="2280" cy="1264"/>
            </a:xfrm>
            <a:custGeom>
              <a:avLst/>
              <a:gdLst>
                <a:gd name="T0" fmla="*/ 120 w 2280"/>
                <a:gd name="T1" fmla="*/ 112 h 1264"/>
                <a:gd name="T2" fmla="*/ 120 w 2280"/>
                <a:gd name="T3" fmla="*/ 448 h 1264"/>
                <a:gd name="T4" fmla="*/ 840 w 2280"/>
                <a:gd name="T5" fmla="*/ 640 h 1264"/>
                <a:gd name="T6" fmla="*/ 1368 w 2280"/>
                <a:gd name="T7" fmla="*/ 1168 h 1264"/>
                <a:gd name="T8" fmla="*/ 2136 w 2280"/>
                <a:gd name="T9" fmla="*/ 1120 h 1264"/>
                <a:gd name="T10" fmla="*/ 2232 w 2280"/>
                <a:gd name="T11" fmla="*/ 304 h 1264"/>
                <a:gd name="T12" fmla="*/ 1848 w 2280"/>
                <a:gd name="T13" fmla="*/ 64 h 1264"/>
                <a:gd name="T14" fmla="*/ 696 w 2280"/>
                <a:gd name="T15" fmla="*/ 16 h 1264"/>
                <a:gd name="T16" fmla="*/ 120 w 2280"/>
                <a:gd name="T17" fmla="*/ 112 h 12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80"/>
                <a:gd name="T28" fmla="*/ 0 h 1264"/>
                <a:gd name="T29" fmla="*/ 2280 w 2280"/>
                <a:gd name="T30" fmla="*/ 1264 h 12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80" h="1264">
                  <a:moveTo>
                    <a:pt x="120" y="112"/>
                  </a:moveTo>
                  <a:cubicBezTo>
                    <a:pt x="24" y="184"/>
                    <a:pt x="0" y="360"/>
                    <a:pt x="120" y="448"/>
                  </a:cubicBezTo>
                  <a:cubicBezTo>
                    <a:pt x="240" y="536"/>
                    <a:pt x="632" y="520"/>
                    <a:pt x="840" y="640"/>
                  </a:cubicBezTo>
                  <a:cubicBezTo>
                    <a:pt x="1048" y="760"/>
                    <a:pt x="1152" y="1088"/>
                    <a:pt x="1368" y="1168"/>
                  </a:cubicBezTo>
                  <a:cubicBezTo>
                    <a:pt x="1584" y="1248"/>
                    <a:pt x="1992" y="1264"/>
                    <a:pt x="2136" y="1120"/>
                  </a:cubicBezTo>
                  <a:cubicBezTo>
                    <a:pt x="2280" y="976"/>
                    <a:pt x="2280" y="480"/>
                    <a:pt x="2232" y="304"/>
                  </a:cubicBezTo>
                  <a:cubicBezTo>
                    <a:pt x="2184" y="128"/>
                    <a:pt x="2104" y="112"/>
                    <a:pt x="1848" y="64"/>
                  </a:cubicBezTo>
                  <a:cubicBezTo>
                    <a:pt x="1592" y="16"/>
                    <a:pt x="984" y="0"/>
                    <a:pt x="696" y="16"/>
                  </a:cubicBezTo>
                  <a:cubicBezTo>
                    <a:pt x="408" y="32"/>
                    <a:pt x="216" y="40"/>
                    <a:pt x="120" y="112"/>
                  </a:cubicBezTo>
                  <a:close/>
                </a:path>
              </a:pathLst>
            </a:custGeom>
            <a:noFill/>
            <a:ln w="25400">
              <a:solidFill>
                <a:srgbClr val="00008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IN" sz="2400"/>
            </a:p>
          </p:txBody>
        </p:sp>
        <p:sp>
          <p:nvSpPr>
            <p:cNvPr id="35852" name="Freeform 22">
              <a:extLst>
                <a:ext uri="{FF2B5EF4-FFF2-40B4-BE49-F238E27FC236}">
                  <a16:creationId xmlns:a16="http://schemas.microsoft.com/office/drawing/2014/main" id="{C3327E96-B3E6-4893-93DE-265A03B78F40}"/>
                </a:ext>
              </a:extLst>
            </p:cNvPr>
            <p:cNvSpPr>
              <a:spLocks/>
            </p:cNvSpPr>
            <p:nvPr/>
          </p:nvSpPr>
          <p:spPr bwMode="auto">
            <a:xfrm>
              <a:off x="1248" y="1176"/>
              <a:ext cx="2208" cy="1272"/>
            </a:xfrm>
            <a:custGeom>
              <a:avLst/>
              <a:gdLst>
                <a:gd name="T0" fmla="*/ 144 w 2208"/>
                <a:gd name="T1" fmla="*/ 72 h 1272"/>
                <a:gd name="T2" fmla="*/ 912 w 2208"/>
                <a:gd name="T3" fmla="*/ 72 h 1272"/>
                <a:gd name="T4" fmla="*/ 1200 w 2208"/>
                <a:gd name="T5" fmla="*/ 504 h 1272"/>
                <a:gd name="T6" fmla="*/ 1920 w 2208"/>
                <a:gd name="T7" fmla="*/ 648 h 1272"/>
                <a:gd name="T8" fmla="*/ 2016 w 2208"/>
                <a:gd name="T9" fmla="*/ 1176 h 1272"/>
                <a:gd name="T10" fmla="*/ 768 w 2208"/>
                <a:gd name="T11" fmla="*/ 1224 h 1272"/>
                <a:gd name="T12" fmla="*/ 192 w 2208"/>
                <a:gd name="T13" fmla="*/ 1128 h 1272"/>
                <a:gd name="T14" fmla="*/ 48 w 2208"/>
                <a:gd name="T15" fmla="*/ 504 h 1272"/>
                <a:gd name="T16" fmla="*/ 144 w 2208"/>
                <a:gd name="T17" fmla="*/ 72 h 12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08"/>
                <a:gd name="T28" fmla="*/ 0 h 1272"/>
                <a:gd name="T29" fmla="*/ 2208 w 2208"/>
                <a:gd name="T30" fmla="*/ 1272 h 12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08" h="1272">
                  <a:moveTo>
                    <a:pt x="144" y="72"/>
                  </a:moveTo>
                  <a:cubicBezTo>
                    <a:pt x="288" y="0"/>
                    <a:pt x="736" y="0"/>
                    <a:pt x="912" y="72"/>
                  </a:cubicBezTo>
                  <a:cubicBezTo>
                    <a:pt x="1088" y="144"/>
                    <a:pt x="1032" y="408"/>
                    <a:pt x="1200" y="504"/>
                  </a:cubicBezTo>
                  <a:cubicBezTo>
                    <a:pt x="1368" y="600"/>
                    <a:pt x="1784" y="536"/>
                    <a:pt x="1920" y="648"/>
                  </a:cubicBezTo>
                  <a:cubicBezTo>
                    <a:pt x="2056" y="760"/>
                    <a:pt x="2208" y="1080"/>
                    <a:pt x="2016" y="1176"/>
                  </a:cubicBezTo>
                  <a:cubicBezTo>
                    <a:pt x="1824" y="1272"/>
                    <a:pt x="1072" y="1232"/>
                    <a:pt x="768" y="1224"/>
                  </a:cubicBezTo>
                  <a:cubicBezTo>
                    <a:pt x="464" y="1216"/>
                    <a:pt x="312" y="1248"/>
                    <a:pt x="192" y="1128"/>
                  </a:cubicBezTo>
                  <a:cubicBezTo>
                    <a:pt x="72" y="1008"/>
                    <a:pt x="56" y="680"/>
                    <a:pt x="48" y="504"/>
                  </a:cubicBezTo>
                  <a:cubicBezTo>
                    <a:pt x="40" y="328"/>
                    <a:pt x="0" y="144"/>
                    <a:pt x="144" y="72"/>
                  </a:cubicBezTo>
                  <a:close/>
                </a:path>
              </a:pathLst>
            </a:custGeom>
            <a:noFill/>
            <a:ln w="25400">
              <a:solidFill>
                <a:schemeClr val="tx2"/>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IN" sz="2400"/>
            </a:p>
          </p:txBody>
        </p:sp>
        <p:sp>
          <p:nvSpPr>
            <p:cNvPr id="120845" name="Rectangle 23">
              <a:extLst>
                <a:ext uri="{FF2B5EF4-FFF2-40B4-BE49-F238E27FC236}">
                  <a16:creationId xmlns:a16="http://schemas.microsoft.com/office/drawing/2014/main" id="{94D139CE-13F9-4CE5-B197-8B64F63C6890}"/>
                </a:ext>
              </a:extLst>
            </p:cNvPr>
            <p:cNvSpPr>
              <a:spLocks noChangeArrowheads="1"/>
            </p:cNvSpPr>
            <p:nvPr/>
          </p:nvSpPr>
          <p:spPr bwMode="auto">
            <a:xfrm>
              <a:off x="560" y="1622"/>
              <a:ext cx="1008" cy="241"/>
            </a:xfrm>
            <a:prstGeom prst="rect">
              <a:avLst/>
            </a:prstGeom>
            <a:noFill/>
            <a:ln>
              <a:noFill/>
            </a:ln>
          </p:spPr>
          <p:txBody>
            <a:bodyPr wrap="none" anchor="ctr"/>
            <a:lstStyle>
              <a:lvl1pPr>
                <a:defRPr sz="2800">
                  <a:solidFill>
                    <a:schemeClr val="tx1"/>
                  </a:solidFill>
                  <a:latin typeface="Arial" panose="020B0604020202020204" pitchFamily="34" charset="0"/>
                </a:defRPr>
              </a:lvl1pPr>
              <a:lvl2pPr marL="742950" indent="-285750">
                <a:defRPr sz="2800">
                  <a:solidFill>
                    <a:schemeClr val="tx1"/>
                  </a:solidFill>
                  <a:latin typeface="Arial" panose="020B0604020202020204" pitchFamily="34" charset="0"/>
                </a:defRPr>
              </a:lvl2pPr>
              <a:lvl3pPr marL="1143000" indent="-228600">
                <a:defRPr sz="2800">
                  <a:solidFill>
                    <a:schemeClr val="tx1"/>
                  </a:solidFill>
                  <a:latin typeface="Arial" panose="020B0604020202020204" pitchFamily="34" charset="0"/>
                </a:defRPr>
              </a:lvl3pPr>
              <a:lvl4pPr marL="1600200" indent="-228600">
                <a:defRPr sz="2800">
                  <a:solidFill>
                    <a:schemeClr val="tx1"/>
                  </a:solidFill>
                  <a:latin typeface="Arial" panose="020B0604020202020204" pitchFamily="34" charset="0"/>
                </a:defRPr>
              </a:lvl4pPr>
              <a:lvl5pPr marL="2057400" indent="-22860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algn="ctr">
                <a:defRPr/>
              </a:pPr>
              <a:r>
                <a:rPr lang="en-US" altLang="en-US" sz="1900" b="1" dirty="0"/>
                <a:t>System A</a:t>
              </a:r>
            </a:p>
          </p:txBody>
        </p:sp>
        <p:sp>
          <p:nvSpPr>
            <p:cNvPr id="120846" name="Rectangle 24">
              <a:extLst>
                <a:ext uri="{FF2B5EF4-FFF2-40B4-BE49-F238E27FC236}">
                  <a16:creationId xmlns:a16="http://schemas.microsoft.com/office/drawing/2014/main" id="{227ED2C7-30A2-47F2-99B2-A8F7509D6F72}"/>
                </a:ext>
              </a:extLst>
            </p:cNvPr>
            <p:cNvSpPr>
              <a:spLocks noChangeArrowheads="1"/>
            </p:cNvSpPr>
            <p:nvPr/>
          </p:nvSpPr>
          <p:spPr bwMode="auto">
            <a:xfrm>
              <a:off x="4219" y="1660"/>
              <a:ext cx="1249" cy="242"/>
            </a:xfrm>
            <a:prstGeom prst="rect">
              <a:avLst/>
            </a:prstGeom>
            <a:noFill/>
            <a:ln>
              <a:noFill/>
            </a:ln>
          </p:spPr>
          <p:txBody>
            <a:bodyPr wrap="none" anchor="ctr"/>
            <a:lstStyle>
              <a:lvl1pPr>
                <a:defRPr sz="2800">
                  <a:solidFill>
                    <a:schemeClr val="tx1"/>
                  </a:solidFill>
                  <a:latin typeface="Arial" panose="020B0604020202020204" pitchFamily="34" charset="0"/>
                </a:defRPr>
              </a:lvl1pPr>
              <a:lvl2pPr marL="742950" indent="-285750">
                <a:defRPr sz="2800">
                  <a:solidFill>
                    <a:schemeClr val="tx1"/>
                  </a:solidFill>
                  <a:latin typeface="Arial" panose="020B0604020202020204" pitchFamily="34" charset="0"/>
                </a:defRPr>
              </a:lvl2pPr>
              <a:lvl3pPr marL="1143000" indent="-228600">
                <a:defRPr sz="2800">
                  <a:solidFill>
                    <a:schemeClr val="tx1"/>
                  </a:solidFill>
                  <a:latin typeface="Arial" panose="020B0604020202020204" pitchFamily="34" charset="0"/>
                </a:defRPr>
              </a:lvl3pPr>
              <a:lvl4pPr marL="1600200" indent="-228600">
                <a:defRPr sz="2800">
                  <a:solidFill>
                    <a:schemeClr val="tx1"/>
                  </a:solidFill>
                  <a:latin typeface="Arial" panose="020B0604020202020204" pitchFamily="34" charset="0"/>
                </a:defRPr>
              </a:lvl4pPr>
              <a:lvl5pPr marL="2057400" indent="-22860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algn="ctr">
                <a:defRPr/>
              </a:pPr>
              <a:r>
                <a:rPr lang="en-US" altLang="en-US" sz="1900" b="1"/>
                <a:t>System B</a:t>
              </a:r>
            </a:p>
          </p:txBody>
        </p:sp>
      </p:grpSp>
      <p:sp>
        <p:nvSpPr>
          <p:cNvPr id="35844" name="Rectangle 26">
            <a:extLst>
              <a:ext uri="{FF2B5EF4-FFF2-40B4-BE49-F238E27FC236}">
                <a16:creationId xmlns:a16="http://schemas.microsoft.com/office/drawing/2014/main" id="{0E0C5E97-A90C-475B-9778-806543224B04}"/>
              </a:ext>
            </a:extLst>
          </p:cNvPr>
          <p:cNvSpPr>
            <a:spLocks noChangeArrowheads="1"/>
          </p:cNvSpPr>
          <p:nvPr/>
        </p:nvSpPr>
        <p:spPr bwMode="auto">
          <a:xfrm>
            <a:off x="2667000" y="3841751"/>
            <a:ext cx="7357533" cy="364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80" tIns="43640" rIns="87280" bIns="43640"/>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spcBef>
                <a:spcPct val="20000"/>
              </a:spcBef>
              <a:buClr>
                <a:schemeClr val="folHlink"/>
              </a:buClr>
              <a:buSzPct val="60000"/>
              <a:buFont typeface="Wingdings" panose="05000000000000000000" pitchFamily="2" charset="2"/>
              <a:buChar char="Ø"/>
            </a:pPr>
            <a:r>
              <a:rPr lang="en-US" altLang="en-US" sz="2400">
                <a:latin typeface="Arial" panose="020B0604020202020204" pitchFamily="34" charset="0"/>
              </a:rPr>
              <a:t>P1 </a:t>
            </a:r>
            <a:r>
              <a:rPr lang="en-US" altLang="en-US" sz="2400" i="1" u="sng">
                <a:latin typeface="Arial" panose="020B0604020202020204" pitchFamily="34" charset="0"/>
              </a:rPr>
              <a:t>releases</a:t>
            </a:r>
            <a:r>
              <a:rPr lang="en-US" altLang="en-US" sz="2400" i="1">
                <a:latin typeface="Arial" panose="020B0604020202020204" pitchFamily="34" charset="0"/>
              </a:rPr>
              <a:t> </a:t>
            </a:r>
            <a:r>
              <a:rPr lang="en-US" altLang="en-US" sz="2400">
                <a:latin typeface="Arial" panose="020B0604020202020204" pitchFamily="34" charset="0"/>
              </a:rPr>
              <a:t>resource </a:t>
            </a:r>
            <a:r>
              <a:rPr lang="en-US" altLang="en-US" sz="2400" i="1">
                <a:latin typeface="Arial" panose="020B0604020202020204" pitchFamily="34" charset="0"/>
              </a:rPr>
              <a:t>S </a:t>
            </a:r>
            <a:r>
              <a:rPr lang="en-US" altLang="en-US" sz="2400">
                <a:latin typeface="Arial" panose="020B0604020202020204" pitchFamily="34" charset="0"/>
              </a:rPr>
              <a:t>and </a:t>
            </a:r>
            <a:r>
              <a:rPr lang="en-US" altLang="en-US" sz="2400" i="1" u="sng">
                <a:latin typeface="Arial" panose="020B0604020202020204" pitchFamily="34" charset="0"/>
              </a:rPr>
              <a:t>asks-for</a:t>
            </a:r>
            <a:r>
              <a:rPr lang="en-US" altLang="en-US" sz="2400" i="1">
                <a:latin typeface="Arial" panose="020B0604020202020204" pitchFamily="34" charset="0"/>
              </a:rPr>
              <a:t> </a:t>
            </a:r>
            <a:r>
              <a:rPr lang="en-US" altLang="en-US" sz="2400">
                <a:latin typeface="Arial" panose="020B0604020202020204" pitchFamily="34" charset="0"/>
              </a:rPr>
              <a:t>resource </a:t>
            </a:r>
            <a:r>
              <a:rPr lang="en-US" altLang="en-US" sz="2400" i="1">
                <a:latin typeface="Arial" panose="020B0604020202020204" pitchFamily="34" charset="0"/>
              </a:rPr>
              <a:t>T</a:t>
            </a:r>
            <a:r>
              <a:rPr lang="en-US" altLang="en-US" sz="2400">
                <a:latin typeface="Arial" panose="020B0604020202020204" pitchFamily="34" charset="0"/>
              </a:rPr>
              <a:t>.</a:t>
            </a:r>
          </a:p>
        </p:txBody>
      </p:sp>
      <p:sp>
        <p:nvSpPr>
          <p:cNvPr id="35845" name="Rectangle 27">
            <a:extLst>
              <a:ext uri="{FF2B5EF4-FFF2-40B4-BE49-F238E27FC236}">
                <a16:creationId xmlns:a16="http://schemas.microsoft.com/office/drawing/2014/main" id="{708A3EF3-2871-4B95-B081-CC7C63AD635B}"/>
              </a:ext>
            </a:extLst>
          </p:cNvPr>
          <p:cNvSpPr>
            <a:spLocks noChangeArrowheads="1"/>
          </p:cNvSpPr>
          <p:nvPr/>
        </p:nvSpPr>
        <p:spPr bwMode="auto">
          <a:xfrm>
            <a:off x="2667000" y="4267200"/>
            <a:ext cx="6172200" cy="364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80" tIns="43640" rIns="87280" bIns="43640"/>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spcBef>
                <a:spcPct val="20000"/>
              </a:spcBef>
              <a:buClr>
                <a:schemeClr val="folHlink"/>
              </a:buClr>
              <a:buSzPct val="60000"/>
              <a:buFont typeface="Wingdings" panose="05000000000000000000" pitchFamily="2" charset="2"/>
              <a:buChar char="Ø"/>
            </a:pPr>
            <a:r>
              <a:rPr lang="en-US" altLang="en-US" sz="2400">
                <a:latin typeface="Arial" panose="020B0604020202020204" pitchFamily="34" charset="0"/>
              </a:rPr>
              <a:t>2 Messages sent to Control Site:</a:t>
            </a:r>
          </a:p>
        </p:txBody>
      </p:sp>
      <p:sp>
        <p:nvSpPr>
          <p:cNvPr id="35846" name="Rectangle 28">
            <a:extLst>
              <a:ext uri="{FF2B5EF4-FFF2-40B4-BE49-F238E27FC236}">
                <a16:creationId xmlns:a16="http://schemas.microsoft.com/office/drawing/2014/main" id="{C9BF62DC-38C0-466B-8B13-350A5C60E056}"/>
              </a:ext>
            </a:extLst>
          </p:cNvPr>
          <p:cNvSpPr>
            <a:spLocks noChangeArrowheads="1"/>
          </p:cNvSpPr>
          <p:nvPr/>
        </p:nvSpPr>
        <p:spPr bwMode="auto">
          <a:xfrm>
            <a:off x="3496733" y="4673600"/>
            <a:ext cx="2142067" cy="364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80" tIns="43640" rIns="87280" bIns="43640"/>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spcBef>
                <a:spcPct val="20000"/>
              </a:spcBef>
              <a:buClr>
                <a:schemeClr val="folHlink"/>
              </a:buClr>
              <a:buSzPct val="60000"/>
              <a:buFont typeface="Wingdings" panose="05000000000000000000" pitchFamily="2" charset="2"/>
              <a:buNone/>
            </a:pPr>
            <a:r>
              <a:rPr lang="en-US" altLang="en-US" sz="2400">
                <a:latin typeface="Arial" panose="020B0604020202020204" pitchFamily="34" charset="0"/>
              </a:rPr>
              <a:t>1. </a:t>
            </a:r>
            <a:r>
              <a:rPr lang="en-US" altLang="en-US" sz="2400" i="1">
                <a:latin typeface="Arial" panose="020B0604020202020204" pitchFamily="34" charset="0"/>
              </a:rPr>
              <a:t>Releasing</a:t>
            </a:r>
            <a:r>
              <a:rPr lang="en-US" altLang="en-US" sz="2400">
                <a:latin typeface="Arial" panose="020B0604020202020204" pitchFamily="34" charset="0"/>
              </a:rPr>
              <a:t> </a:t>
            </a:r>
          </a:p>
        </p:txBody>
      </p:sp>
      <p:sp>
        <p:nvSpPr>
          <p:cNvPr id="35847" name="Rectangle 29">
            <a:extLst>
              <a:ext uri="{FF2B5EF4-FFF2-40B4-BE49-F238E27FC236}">
                <a16:creationId xmlns:a16="http://schemas.microsoft.com/office/drawing/2014/main" id="{3FCA9BD0-8D7F-4B2C-B030-5F0FF5A59BE0}"/>
              </a:ext>
            </a:extLst>
          </p:cNvPr>
          <p:cNvSpPr>
            <a:spLocks noChangeArrowheads="1"/>
          </p:cNvSpPr>
          <p:nvPr/>
        </p:nvSpPr>
        <p:spPr bwMode="auto">
          <a:xfrm>
            <a:off x="3486151" y="5044018"/>
            <a:ext cx="2480733" cy="361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80" tIns="43640" rIns="87280" bIns="43640"/>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spcBef>
                <a:spcPct val="20000"/>
              </a:spcBef>
              <a:buClr>
                <a:schemeClr val="folHlink"/>
              </a:buClr>
              <a:buSzPct val="60000"/>
              <a:buFont typeface="Wingdings" panose="05000000000000000000" pitchFamily="2" charset="2"/>
              <a:buNone/>
            </a:pPr>
            <a:r>
              <a:rPr lang="en-US" altLang="en-US" sz="2400">
                <a:latin typeface="Arial" panose="020B0604020202020204" pitchFamily="34" charset="0"/>
              </a:rPr>
              <a:t>2. </a:t>
            </a:r>
            <a:r>
              <a:rPr lang="en-US" altLang="en-US" sz="2400" i="1">
                <a:latin typeface="Arial" panose="020B0604020202020204" pitchFamily="34" charset="0"/>
              </a:rPr>
              <a:t>Waiting-for</a:t>
            </a:r>
            <a:r>
              <a:rPr lang="en-US" altLang="en-US" sz="2400">
                <a:latin typeface="Arial" panose="020B0604020202020204" pitchFamily="34" charset="0"/>
              </a:rPr>
              <a:t> T.</a:t>
            </a:r>
          </a:p>
        </p:txBody>
      </p:sp>
      <p:sp>
        <p:nvSpPr>
          <p:cNvPr id="35848" name="Rectangle 30">
            <a:extLst>
              <a:ext uri="{FF2B5EF4-FFF2-40B4-BE49-F238E27FC236}">
                <a16:creationId xmlns:a16="http://schemas.microsoft.com/office/drawing/2014/main" id="{F24A19D9-2726-4912-ADF8-FC1B0AA7D845}"/>
              </a:ext>
            </a:extLst>
          </p:cNvPr>
          <p:cNvSpPr>
            <a:spLocks noChangeArrowheads="1"/>
          </p:cNvSpPr>
          <p:nvPr/>
        </p:nvSpPr>
        <p:spPr bwMode="auto">
          <a:xfrm>
            <a:off x="3128433" y="5477933"/>
            <a:ext cx="7239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80" tIns="43640" rIns="87280" bIns="43640"/>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spcBef>
                <a:spcPct val="20000"/>
              </a:spcBef>
              <a:buClr>
                <a:schemeClr val="folHlink"/>
              </a:buClr>
              <a:buSzPct val="60000"/>
              <a:buFont typeface="Wingdings" panose="05000000000000000000" pitchFamily="2" charset="2"/>
              <a:buChar char="Ø"/>
            </a:pPr>
            <a:r>
              <a:rPr lang="en-US" altLang="en-US" sz="2400">
                <a:latin typeface="Arial" panose="020B0604020202020204" pitchFamily="34" charset="0"/>
              </a:rPr>
              <a:t>Message 2 arrives at Control Site first. Control Site makes a WFG with cycle, detecting a phantom deadlock.</a:t>
            </a:r>
          </a:p>
        </p:txBody>
      </p:sp>
      <p:sp>
        <p:nvSpPr>
          <p:cNvPr id="35849" name="Rectangle 31">
            <a:extLst>
              <a:ext uri="{FF2B5EF4-FFF2-40B4-BE49-F238E27FC236}">
                <a16:creationId xmlns:a16="http://schemas.microsoft.com/office/drawing/2014/main" id="{F6C6CBF3-27B3-456B-8A28-426CCC054ADC}"/>
              </a:ext>
            </a:extLst>
          </p:cNvPr>
          <p:cNvSpPr>
            <a:spLocks noChangeArrowheads="1"/>
          </p:cNvSpPr>
          <p:nvPr/>
        </p:nvSpPr>
        <p:spPr bwMode="auto">
          <a:xfrm>
            <a:off x="8473017" y="6294967"/>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80" tIns="43640" rIns="87280" bIns="43640" anchor="b"/>
          <a:lstStyle>
            <a:lvl1pPr defTabSz="873125">
              <a:defRPr>
                <a:solidFill>
                  <a:schemeClr val="tx1"/>
                </a:solidFill>
                <a:latin typeface="Calibri" panose="020F0502020204030204" pitchFamily="34" charset="0"/>
              </a:defRPr>
            </a:lvl1pPr>
            <a:lvl2pPr marL="742950" indent="-285750" defTabSz="873125">
              <a:defRPr>
                <a:solidFill>
                  <a:schemeClr val="tx1"/>
                </a:solidFill>
                <a:latin typeface="Calibri" panose="020F0502020204030204" pitchFamily="34" charset="0"/>
              </a:defRPr>
            </a:lvl2pPr>
            <a:lvl3pPr marL="1143000" indent="-228600" defTabSz="873125">
              <a:defRPr>
                <a:solidFill>
                  <a:schemeClr val="tx1"/>
                </a:solidFill>
                <a:latin typeface="Calibri" panose="020F0502020204030204" pitchFamily="34" charset="0"/>
              </a:defRPr>
            </a:lvl3pPr>
            <a:lvl4pPr marL="1600200" indent="-228600" defTabSz="873125">
              <a:defRPr>
                <a:solidFill>
                  <a:schemeClr val="tx1"/>
                </a:solidFill>
                <a:latin typeface="Calibri" panose="020F0502020204030204" pitchFamily="34" charset="0"/>
              </a:defRPr>
            </a:lvl4pPr>
            <a:lvl5pPr marL="2057400" indent="-228600" defTabSz="873125">
              <a:defRPr>
                <a:solidFill>
                  <a:schemeClr val="tx1"/>
                </a:solidFill>
                <a:latin typeface="Calibri" panose="020F0502020204030204" pitchFamily="34" charset="0"/>
              </a:defRPr>
            </a:lvl5pPr>
            <a:lvl6pPr marL="2514600" indent="-228600" defTabSz="873125" eaLnBrk="0" fontAlgn="base" hangingPunct="0">
              <a:spcBef>
                <a:spcPct val="0"/>
              </a:spcBef>
              <a:spcAft>
                <a:spcPct val="0"/>
              </a:spcAft>
              <a:defRPr>
                <a:solidFill>
                  <a:schemeClr val="tx1"/>
                </a:solidFill>
                <a:latin typeface="Calibri" panose="020F0502020204030204" pitchFamily="34" charset="0"/>
              </a:defRPr>
            </a:lvl6pPr>
            <a:lvl7pPr marL="2971800" indent="-228600" defTabSz="873125" eaLnBrk="0" fontAlgn="base" hangingPunct="0">
              <a:spcBef>
                <a:spcPct val="0"/>
              </a:spcBef>
              <a:spcAft>
                <a:spcPct val="0"/>
              </a:spcAft>
              <a:defRPr>
                <a:solidFill>
                  <a:schemeClr val="tx1"/>
                </a:solidFill>
                <a:latin typeface="Calibri" panose="020F0502020204030204" pitchFamily="34" charset="0"/>
              </a:defRPr>
            </a:lvl7pPr>
            <a:lvl8pPr marL="3429000" indent="-228600" defTabSz="873125" eaLnBrk="0" fontAlgn="base" hangingPunct="0">
              <a:spcBef>
                <a:spcPct val="0"/>
              </a:spcBef>
              <a:spcAft>
                <a:spcPct val="0"/>
              </a:spcAft>
              <a:defRPr>
                <a:solidFill>
                  <a:schemeClr val="tx1"/>
                </a:solidFill>
                <a:latin typeface="Calibri" panose="020F0502020204030204" pitchFamily="34" charset="0"/>
              </a:defRPr>
            </a:lvl8pPr>
            <a:lvl9pPr marL="3886200" indent="-228600" defTabSz="873125"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endParaRPr lang="en-US" altLang="en-US" sz="2000">
              <a:latin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4">
            <a:extLst>
              <a:ext uri="{FF2B5EF4-FFF2-40B4-BE49-F238E27FC236}">
                <a16:creationId xmlns:a16="http://schemas.microsoft.com/office/drawing/2014/main" id="{6BC9AE4C-F2E3-4B1F-8B4E-BFA39E537AFD}"/>
              </a:ext>
            </a:extLst>
          </p:cNvPr>
          <p:cNvSpPr>
            <a:spLocks noChangeArrowheads="1"/>
          </p:cNvSpPr>
          <p:nvPr/>
        </p:nvSpPr>
        <p:spPr bwMode="auto">
          <a:xfrm>
            <a:off x="2688167" y="1445685"/>
            <a:ext cx="7668684" cy="503767"/>
          </a:xfrm>
          <a:prstGeom prst="rect">
            <a:avLst/>
          </a:prstGeom>
          <a:noFill/>
          <a:ln>
            <a:noFill/>
          </a:ln>
        </p:spPr>
        <p:txBody>
          <a:bodyPr lIns="87280" tIns="43640" rIns="87280" bIns="43640" anchor="b"/>
          <a:lstStyle>
            <a:lvl1pPr defTabSz="873125">
              <a:defRPr sz="2800">
                <a:solidFill>
                  <a:schemeClr val="tx1"/>
                </a:solidFill>
                <a:latin typeface="Arial" panose="020B0604020202020204" pitchFamily="34" charset="0"/>
              </a:defRPr>
            </a:lvl1pPr>
            <a:lvl2pPr marL="742950" indent="-285750" defTabSz="873125">
              <a:defRPr sz="2800">
                <a:solidFill>
                  <a:schemeClr val="tx1"/>
                </a:solidFill>
                <a:latin typeface="Arial" panose="020B0604020202020204" pitchFamily="34" charset="0"/>
              </a:defRPr>
            </a:lvl2pPr>
            <a:lvl3pPr marL="1143000" indent="-228600" defTabSz="873125">
              <a:defRPr sz="2800">
                <a:solidFill>
                  <a:schemeClr val="tx1"/>
                </a:solidFill>
                <a:latin typeface="Arial" panose="020B0604020202020204" pitchFamily="34" charset="0"/>
              </a:defRPr>
            </a:lvl3pPr>
            <a:lvl4pPr marL="1600200" indent="-228600" defTabSz="873125">
              <a:defRPr sz="2800">
                <a:solidFill>
                  <a:schemeClr val="tx1"/>
                </a:solidFill>
                <a:latin typeface="Arial" panose="020B0604020202020204" pitchFamily="34" charset="0"/>
              </a:defRPr>
            </a:lvl4pPr>
            <a:lvl5pPr marL="2057400" indent="-228600" defTabSz="873125">
              <a:defRPr sz="2800">
                <a:solidFill>
                  <a:schemeClr val="tx1"/>
                </a:solidFill>
                <a:latin typeface="Arial" panose="020B0604020202020204" pitchFamily="34" charset="0"/>
              </a:defRPr>
            </a:lvl5pPr>
            <a:lvl6pPr marL="2514600" indent="-228600" defTabSz="873125" eaLnBrk="0" fontAlgn="base" hangingPunct="0">
              <a:spcBef>
                <a:spcPct val="0"/>
              </a:spcBef>
              <a:spcAft>
                <a:spcPct val="0"/>
              </a:spcAft>
              <a:defRPr sz="2800">
                <a:solidFill>
                  <a:schemeClr val="tx1"/>
                </a:solidFill>
                <a:latin typeface="Arial" panose="020B0604020202020204" pitchFamily="34" charset="0"/>
              </a:defRPr>
            </a:lvl6pPr>
            <a:lvl7pPr marL="2971800" indent="-228600" defTabSz="873125" eaLnBrk="0" fontAlgn="base" hangingPunct="0">
              <a:spcBef>
                <a:spcPct val="0"/>
              </a:spcBef>
              <a:spcAft>
                <a:spcPct val="0"/>
              </a:spcAft>
              <a:defRPr sz="2800">
                <a:solidFill>
                  <a:schemeClr val="tx1"/>
                </a:solidFill>
                <a:latin typeface="Arial" panose="020B0604020202020204" pitchFamily="34" charset="0"/>
              </a:defRPr>
            </a:lvl7pPr>
            <a:lvl8pPr marL="3429000" indent="-228600" defTabSz="873125" eaLnBrk="0" fontAlgn="base" hangingPunct="0">
              <a:spcBef>
                <a:spcPct val="0"/>
              </a:spcBef>
              <a:spcAft>
                <a:spcPct val="0"/>
              </a:spcAft>
              <a:defRPr sz="2800">
                <a:solidFill>
                  <a:schemeClr val="tx1"/>
                </a:solidFill>
                <a:latin typeface="Arial" panose="020B0604020202020204" pitchFamily="34" charset="0"/>
              </a:defRPr>
            </a:lvl8pPr>
            <a:lvl9pPr marL="3886200" indent="-228600" defTabSz="873125"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defRPr/>
            </a:pPr>
            <a:r>
              <a:rPr lang="en-US" altLang="en-US" sz="2700" dirty="0"/>
              <a:t>Centralized Deadlock Detection Algorithms</a:t>
            </a:r>
          </a:p>
        </p:txBody>
      </p:sp>
      <p:sp>
        <p:nvSpPr>
          <p:cNvPr id="37891" name="Rectangle 5">
            <a:extLst>
              <a:ext uri="{FF2B5EF4-FFF2-40B4-BE49-F238E27FC236}">
                <a16:creationId xmlns:a16="http://schemas.microsoft.com/office/drawing/2014/main" id="{557AD8D9-C15B-464A-B06F-D4C45216C1AF}"/>
              </a:ext>
            </a:extLst>
          </p:cNvPr>
          <p:cNvSpPr>
            <a:spLocks noChangeArrowheads="1"/>
          </p:cNvSpPr>
          <p:nvPr/>
        </p:nvSpPr>
        <p:spPr bwMode="auto">
          <a:xfrm>
            <a:off x="3016252" y="2012951"/>
            <a:ext cx="4895849" cy="43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80" tIns="43640" rIns="87280" bIns="43640"/>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spcBef>
                <a:spcPct val="20000"/>
              </a:spcBef>
              <a:buClr>
                <a:schemeClr val="folHlink"/>
              </a:buClr>
              <a:buSzPct val="60000"/>
              <a:buFont typeface="Wingdings" panose="05000000000000000000" pitchFamily="2" charset="2"/>
              <a:buChar char="Ø"/>
            </a:pPr>
            <a:r>
              <a:rPr lang="en-US" altLang="en-US" sz="2400">
                <a:latin typeface="Arial" panose="020B0604020202020204" pitchFamily="34" charset="0"/>
              </a:rPr>
              <a:t>Large communication overhead.</a:t>
            </a:r>
          </a:p>
        </p:txBody>
      </p:sp>
      <p:sp>
        <p:nvSpPr>
          <p:cNvPr id="37892" name="Rectangle 6">
            <a:extLst>
              <a:ext uri="{FF2B5EF4-FFF2-40B4-BE49-F238E27FC236}">
                <a16:creationId xmlns:a16="http://schemas.microsoft.com/office/drawing/2014/main" id="{D4B1EBC7-850C-4766-AC05-D92A340D9713}"/>
              </a:ext>
            </a:extLst>
          </p:cNvPr>
          <p:cNvSpPr>
            <a:spLocks noChangeArrowheads="1"/>
          </p:cNvSpPr>
          <p:nvPr/>
        </p:nvSpPr>
        <p:spPr bwMode="auto">
          <a:xfrm>
            <a:off x="3016251" y="2935818"/>
            <a:ext cx="5960533" cy="43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80" tIns="43640" rIns="87280" bIns="43640"/>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spcBef>
                <a:spcPct val="20000"/>
              </a:spcBef>
              <a:buClr>
                <a:schemeClr val="folHlink"/>
              </a:buClr>
              <a:buSzPct val="60000"/>
              <a:buFont typeface="Wingdings" panose="05000000000000000000" pitchFamily="2" charset="2"/>
              <a:buChar char="Ø"/>
            </a:pPr>
            <a:r>
              <a:rPr lang="en-US" altLang="en-US" sz="2400">
                <a:latin typeface="Arial" panose="020B0604020202020204" pitchFamily="34" charset="0"/>
              </a:rPr>
              <a:t>Coordinator is performance bottleneck.</a:t>
            </a:r>
          </a:p>
        </p:txBody>
      </p:sp>
      <p:sp>
        <p:nvSpPr>
          <p:cNvPr id="37893" name="Rectangle 7">
            <a:extLst>
              <a:ext uri="{FF2B5EF4-FFF2-40B4-BE49-F238E27FC236}">
                <a16:creationId xmlns:a16="http://schemas.microsoft.com/office/drawing/2014/main" id="{AA2966CA-5084-422D-9B74-83C671CC9712}"/>
              </a:ext>
            </a:extLst>
          </p:cNvPr>
          <p:cNvSpPr>
            <a:spLocks noChangeArrowheads="1"/>
          </p:cNvSpPr>
          <p:nvPr/>
        </p:nvSpPr>
        <p:spPr bwMode="auto">
          <a:xfrm>
            <a:off x="3024718" y="3361267"/>
            <a:ext cx="5431367" cy="43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80" tIns="43640" rIns="87280" bIns="43640"/>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spcBef>
                <a:spcPct val="20000"/>
              </a:spcBef>
              <a:buClr>
                <a:schemeClr val="folHlink"/>
              </a:buClr>
              <a:buSzPct val="60000"/>
              <a:buFont typeface="Wingdings" panose="05000000000000000000" pitchFamily="2" charset="2"/>
              <a:buChar char="Ø"/>
            </a:pPr>
            <a:r>
              <a:rPr lang="en-US" altLang="en-US" sz="2400">
                <a:latin typeface="Arial" panose="020B0604020202020204" pitchFamily="34" charset="0"/>
              </a:rPr>
              <a:t>Possibility of single point of failure.</a:t>
            </a:r>
          </a:p>
        </p:txBody>
      </p:sp>
      <p:sp>
        <p:nvSpPr>
          <p:cNvPr id="129030" name="Rectangle 9">
            <a:extLst>
              <a:ext uri="{FF2B5EF4-FFF2-40B4-BE49-F238E27FC236}">
                <a16:creationId xmlns:a16="http://schemas.microsoft.com/office/drawing/2014/main" id="{71A92F86-2729-4BEA-9C11-3BEDCA0D82C1}"/>
              </a:ext>
            </a:extLst>
          </p:cNvPr>
          <p:cNvSpPr>
            <a:spLocks noGrp="1" noChangeArrowheads="1"/>
          </p:cNvSpPr>
          <p:nvPr>
            <p:ph type="title"/>
          </p:nvPr>
        </p:nvSpPr>
        <p:spPr>
          <a:xfrm>
            <a:off x="2946401" y="188385"/>
            <a:ext cx="1953684" cy="647700"/>
          </a:xfrm>
        </p:spPr>
        <p:txBody>
          <a:bodyPr/>
          <a:lstStyle/>
          <a:p>
            <a:pPr eaLnBrk="1" hangingPunct="1">
              <a:defRPr/>
            </a:pPr>
            <a:r>
              <a:rPr lang="en-US" altLang="en-US" sz="3100" b="1"/>
              <a:t>Summary</a:t>
            </a:r>
          </a:p>
        </p:txBody>
      </p:sp>
      <p:sp>
        <p:nvSpPr>
          <p:cNvPr id="129031" name="Rectangle 10">
            <a:extLst>
              <a:ext uri="{FF2B5EF4-FFF2-40B4-BE49-F238E27FC236}">
                <a16:creationId xmlns:a16="http://schemas.microsoft.com/office/drawing/2014/main" id="{C0654FC0-A822-472B-A7AF-D04FE1E23AFE}"/>
              </a:ext>
            </a:extLst>
          </p:cNvPr>
          <p:cNvSpPr>
            <a:spLocks noChangeArrowheads="1"/>
          </p:cNvSpPr>
          <p:nvPr/>
        </p:nvSpPr>
        <p:spPr bwMode="auto">
          <a:xfrm>
            <a:off x="2675467" y="3790951"/>
            <a:ext cx="7668684" cy="505883"/>
          </a:xfrm>
          <a:prstGeom prst="rect">
            <a:avLst/>
          </a:prstGeom>
          <a:noFill/>
          <a:ln>
            <a:noFill/>
          </a:ln>
        </p:spPr>
        <p:txBody>
          <a:bodyPr lIns="87280" tIns="43640" rIns="87280" bIns="43640" anchor="b"/>
          <a:lstStyle>
            <a:lvl1pPr defTabSz="873125">
              <a:defRPr sz="2800">
                <a:solidFill>
                  <a:schemeClr val="tx1"/>
                </a:solidFill>
                <a:latin typeface="Arial" panose="020B0604020202020204" pitchFamily="34" charset="0"/>
              </a:defRPr>
            </a:lvl1pPr>
            <a:lvl2pPr marL="742950" indent="-285750" defTabSz="873125">
              <a:defRPr sz="2800">
                <a:solidFill>
                  <a:schemeClr val="tx1"/>
                </a:solidFill>
                <a:latin typeface="Arial" panose="020B0604020202020204" pitchFamily="34" charset="0"/>
              </a:defRPr>
            </a:lvl2pPr>
            <a:lvl3pPr marL="1143000" indent="-228600" defTabSz="873125">
              <a:defRPr sz="2800">
                <a:solidFill>
                  <a:schemeClr val="tx1"/>
                </a:solidFill>
                <a:latin typeface="Arial" panose="020B0604020202020204" pitchFamily="34" charset="0"/>
              </a:defRPr>
            </a:lvl3pPr>
            <a:lvl4pPr marL="1600200" indent="-228600" defTabSz="873125">
              <a:defRPr sz="2800">
                <a:solidFill>
                  <a:schemeClr val="tx1"/>
                </a:solidFill>
                <a:latin typeface="Arial" panose="020B0604020202020204" pitchFamily="34" charset="0"/>
              </a:defRPr>
            </a:lvl4pPr>
            <a:lvl5pPr marL="2057400" indent="-228600" defTabSz="873125">
              <a:defRPr sz="2800">
                <a:solidFill>
                  <a:schemeClr val="tx1"/>
                </a:solidFill>
                <a:latin typeface="Arial" panose="020B0604020202020204" pitchFamily="34" charset="0"/>
              </a:defRPr>
            </a:lvl5pPr>
            <a:lvl6pPr marL="2514600" indent="-228600" defTabSz="873125" eaLnBrk="0" fontAlgn="base" hangingPunct="0">
              <a:spcBef>
                <a:spcPct val="0"/>
              </a:spcBef>
              <a:spcAft>
                <a:spcPct val="0"/>
              </a:spcAft>
              <a:defRPr sz="2800">
                <a:solidFill>
                  <a:schemeClr val="tx1"/>
                </a:solidFill>
                <a:latin typeface="Arial" panose="020B0604020202020204" pitchFamily="34" charset="0"/>
              </a:defRPr>
            </a:lvl6pPr>
            <a:lvl7pPr marL="2971800" indent="-228600" defTabSz="873125" eaLnBrk="0" fontAlgn="base" hangingPunct="0">
              <a:spcBef>
                <a:spcPct val="0"/>
              </a:spcBef>
              <a:spcAft>
                <a:spcPct val="0"/>
              </a:spcAft>
              <a:defRPr sz="2800">
                <a:solidFill>
                  <a:schemeClr val="tx1"/>
                </a:solidFill>
                <a:latin typeface="Arial" panose="020B0604020202020204" pitchFamily="34" charset="0"/>
              </a:defRPr>
            </a:lvl7pPr>
            <a:lvl8pPr marL="3429000" indent="-228600" defTabSz="873125" eaLnBrk="0" fontAlgn="base" hangingPunct="0">
              <a:spcBef>
                <a:spcPct val="0"/>
              </a:spcBef>
              <a:spcAft>
                <a:spcPct val="0"/>
              </a:spcAft>
              <a:defRPr sz="2800">
                <a:solidFill>
                  <a:schemeClr val="tx1"/>
                </a:solidFill>
                <a:latin typeface="Arial" panose="020B0604020202020204" pitchFamily="34" charset="0"/>
              </a:defRPr>
            </a:lvl8pPr>
            <a:lvl9pPr marL="3886200" indent="-228600" defTabSz="873125"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defRPr/>
            </a:pPr>
            <a:r>
              <a:rPr lang="en-US" altLang="en-US" sz="2700"/>
              <a:t>Distributed Deadlock Detection Algorithms</a:t>
            </a:r>
          </a:p>
        </p:txBody>
      </p:sp>
      <p:sp>
        <p:nvSpPr>
          <p:cNvPr id="37896" name="Rectangle 11">
            <a:extLst>
              <a:ext uri="{FF2B5EF4-FFF2-40B4-BE49-F238E27FC236}">
                <a16:creationId xmlns:a16="http://schemas.microsoft.com/office/drawing/2014/main" id="{DAA5A72A-C79A-4854-8B93-0B31F8378718}"/>
              </a:ext>
            </a:extLst>
          </p:cNvPr>
          <p:cNvSpPr>
            <a:spLocks noChangeArrowheads="1"/>
          </p:cNvSpPr>
          <p:nvPr/>
        </p:nvSpPr>
        <p:spPr bwMode="auto">
          <a:xfrm>
            <a:off x="3071285" y="4307418"/>
            <a:ext cx="5617633" cy="43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80" tIns="43640" rIns="87280" bIns="43640"/>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spcBef>
                <a:spcPct val="20000"/>
              </a:spcBef>
              <a:buClr>
                <a:schemeClr val="folHlink"/>
              </a:buClr>
              <a:buSzPct val="60000"/>
              <a:buFont typeface="Wingdings" panose="05000000000000000000" pitchFamily="2" charset="2"/>
              <a:buChar char="Ø"/>
            </a:pPr>
            <a:r>
              <a:rPr lang="en-US" altLang="en-US" sz="2400">
                <a:latin typeface="Arial" panose="020B0604020202020204" pitchFamily="34" charset="0"/>
              </a:rPr>
              <a:t>High Complexity.</a:t>
            </a:r>
          </a:p>
        </p:txBody>
      </p:sp>
      <p:sp>
        <p:nvSpPr>
          <p:cNvPr id="37897" name="Rectangle 12">
            <a:extLst>
              <a:ext uri="{FF2B5EF4-FFF2-40B4-BE49-F238E27FC236}">
                <a16:creationId xmlns:a16="http://schemas.microsoft.com/office/drawing/2014/main" id="{88120195-77B0-4244-A60B-CEF43B1B4BE5}"/>
              </a:ext>
            </a:extLst>
          </p:cNvPr>
          <p:cNvSpPr>
            <a:spLocks noChangeArrowheads="1"/>
          </p:cNvSpPr>
          <p:nvPr/>
        </p:nvSpPr>
        <p:spPr bwMode="auto">
          <a:xfrm>
            <a:off x="3071285" y="4739218"/>
            <a:ext cx="6625167" cy="43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80" tIns="43640" rIns="87280" bIns="43640"/>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spcBef>
                <a:spcPct val="20000"/>
              </a:spcBef>
              <a:buClr>
                <a:schemeClr val="folHlink"/>
              </a:buClr>
              <a:buSzPct val="60000"/>
              <a:buFont typeface="Wingdings" panose="05000000000000000000" pitchFamily="2" charset="2"/>
              <a:buChar char="Ø"/>
            </a:pPr>
            <a:r>
              <a:rPr lang="en-US" altLang="en-US" sz="2400">
                <a:latin typeface="Arial" panose="020B0604020202020204" pitchFamily="34" charset="0"/>
              </a:rPr>
              <a:t>Detection of phantom deadlocks possible.</a:t>
            </a:r>
          </a:p>
        </p:txBody>
      </p:sp>
      <p:sp>
        <p:nvSpPr>
          <p:cNvPr id="129034" name="Rectangle 13">
            <a:extLst>
              <a:ext uri="{FF2B5EF4-FFF2-40B4-BE49-F238E27FC236}">
                <a16:creationId xmlns:a16="http://schemas.microsoft.com/office/drawing/2014/main" id="{EF9E4618-CBAF-444D-9F58-66A4A84C905B}"/>
              </a:ext>
            </a:extLst>
          </p:cNvPr>
          <p:cNvSpPr>
            <a:spLocks noChangeArrowheads="1"/>
          </p:cNvSpPr>
          <p:nvPr/>
        </p:nvSpPr>
        <p:spPr bwMode="auto">
          <a:xfrm>
            <a:off x="4165601" y="5156201"/>
            <a:ext cx="7668684" cy="505884"/>
          </a:xfrm>
          <a:prstGeom prst="rect">
            <a:avLst/>
          </a:prstGeom>
          <a:noFill/>
          <a:ln>
            <a:noFill/>
          </a:ln>
        </p:spPr>
        <p:txBody>
          <a:bodyPr lIns="87280" tIns="43640" rIns="87280" bIns="43640" anchor="b"/>
          <a:lstStyle>
            <a:lvl1pPr defTabSz="873125">
              <a:defRPr sz="2800">
                <a:solidFill>
                  <a:schemeClr val="tx1"/>
                </a:solidFill>
                <a:latin typeface="Arial" panose="020B0604020202020204" pitchFamily="34" charset="0"/>
              </a:defRPr>
            </a:lvl1pPr>
            <a:lvl2pPr marL="742950" indent="-285750" defTabSz="873125">
              <a:defRPr sz="2800">
                <a:solidFill>
                  <a:schemeClr val="tx1"/>
                </a:solidFill>
                <a:latin typeface="Arial" panose="020B0604020202020204" pitchFamily="34" charset="0"/>
              </a:defRPr>
            </a:lvl2pPr>
            <a:lvl3pPr marL="1143000" indent="-228600" defTabSz="873125">
              <a:defRPr sz="2800">
                <a:solidFill>
                  <a:schemeClr val="tx1"/>
                </a:solidFill>
                <a:latin typeface="Arial" panose="020B0604020202020204" pitchFamily="34" charset="0"/>
              </a:defRPr>
            </a:lvl3pPr>
            <a:lvl4pPr marL="1600200" indent="-228600" defTabSz="873125">
              <a:defRPr sz="2800">
                <a:solidFill>
                  <a:schemeClr val="tx1"/>
                </a:solidFill>
                <a:latin typeface="Arial" panose="020B0604020202020204" pitchFamily="34" charset="0"/>
              </a:defRPr>
            </a:lvl4pPr>
            <a:lvl5pPr marL="2057400" indent="-228600" defTabSz="873125">
              <a:defRPr sz="2800">
                <a:solidFill>
                  <a:schemeClr val="tx1"/>
                </a:solidFill>
                <a:latin typeface="Arial" panose="020B0604020202020204" pitchFamily="34" charset="0"/>
              </a:defRPr>
            </a:lvl5pPr>
            <a:lvl6pPr marL="2514600" indent="-228600" defTabSz="873125" eaLnBrk="0" fontAlgn="base" hangingPunct="0">
              <a:spcBef>
                <a:spcPct val="0"/>
              </a:spcBef>
              <a:spcAft>
                <a:spcPct val="0"/>
              </a:spcAft>
              <a:defRPr sz="2800">
                <a:solidFill>
                  <a:schemeClr val="tx1"/>
                </a:solidFill>
                <a:latin typeface="Arial" panose="020B0604020202020204" pitchFamily="34" charset="0"/>
              </a:defRPr>
            </a:lvl6pPr>
            <a:lvl7pPr marL="2971800" indent="-228600" defTabSz="873125" eaLnBrk="0" fontAlgn="base" hangingPunct="0">
              <a:spcBef>
                <a:spcPct val="0"/>
              </a:spcBef>
              <a:spcAft>
                <a:spcPct val="0"/>
              </a:spcAft>
              <a:defRPr sz="2800">
                <a:solidFill>
                  <a:schemeClr val="tx1"/>
                </a:solidFill>
                <a:latin typeface="Arial" panose="020B0604020202020204" pitchFamily="34" charset="0"/>
              </a:defRPr>
            </a:lvl7pPr>
            <a:lvl8pPr marL="3429000" indent="-228600" defTabSz="873125" eaLnBrk="0" fontAlgn="base" hangingPunct="0">
              <a:spcBef>
                <a:spcPct val="0"/>
              </a:spcBef>
              <a:spcAft>
                <a:spcPct val="0"/>
              </a:spcAft>
              <a:defRPr sz="2800">
                <a:solidFill>
                  <a:schemeClr val="tx1"/>
                </a:solidFill>
                <a:latin typeface="Arial" panose="020B0604020202020204" pitchFamily="34" charset="0"/>
              </a:defRPr>
            </a:lvl8pPr>
            <a:lvl9pPr marL="3886200" indent="-228600" defTabSz="873125" eaLnBrk="0" fontAlgn="base" hangingPunct="0">
              <a:spcBef>
                <a:spcPct val="0"/>
              </a:spcBef>
              <a:spcAft>
                <a:spcPct val="0"/>
              </a:spcAft>
              <a:defRPr sz="2800">
                <a:solidFill>
                  <a:schemeClr val="tx1"/>
                </a:solidFill>
                <a:latin typeface="Arial" panose="020B0604020202020204" pitchFamily="34" charset="0"/>
              </a:defRPr>
            </a:lvl9pPr>
          </a:lstStyle>
          <a:p>
            <a:pPr eaLnBrk="1" hangingPunct="1">
              <a:defRPr/>
            </a:pPr>
            <a:r>
              <a:rPr lang="en-US" altLang="en-US" sz="2700" dirty="0"/>
              <a:t>Hierarchical Deadlock Detection Algorithms</a:t>
            </a:r>
          </a:p>
        </p:txBody>
      </p:sp>
      <p:sp>
        <p:nvSpPr>
          <p:cNvPr id="37899" name="Rectangle 14">
            <a:extLst>
              <a:ext uri="{FF2B5EF4-FFF2-40B4-BE49-F238E27FC236}">
                <a16:creationId xmlns:a16="http://schemas.microsoft.com/office/drawing/2014/main" id="{0DB7A959-327D-40A1-B07E-5D9020115EDC}"/>
              </a:ext>
            </a:extLst>
          </p:cNvPr>
          <p:cNvSpPr>
            <a:spLocks noChangeArrowheads="1"/>
          </p:cNvSpPr>
          <p:nvPr/>
        </p:nvSpPr>
        <p:spPr bwMode="auto">
          <a:xfrm>
            <a:off x="4131733" y="5643034"/>
            <a:ext cx="2736851" cy="43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80" tIns="43640" rIns="87280" bIns="43640"/>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spcBef>
                <a:spcPct val="20000"/>
              </a:spcBef>
              <a:buClr>
                <a:schemeClr val="folHlink"/>
              </a:buClr>
              <a:buSzPct val="60000"/>
              <a:buFont typeface="Wingdings" panose="05000000000000000000" pitchFamily="2" charset="2"/>
              <a:buChar char="Ø"/>
            </a:pPr>
            <a:r>
              <a:rPr lang="en-US" altLang="en-US" sz="2400">
                <a:latin typeface="Arial" panose="020B0604020202020204" pitchFamily="34" charset="0"/>
              </a:rPr>
              <a:t>Most Common.</a:t>
            </a:r>
          </a:p>
        </p:txBody>
      </p:sp>
      <p:sp>
        <p:nvSpPr>
          <p:cNvPr id="37900" name="Rectangle 15">
            <a:extLst>
              <a:ext uri="{FF2B5EF4-FFF2-40B4-BE49-F238E27FC236}">
                <a16:creationId xmlns:a16="http://schemas.microsoft.com/office/drawing/2014/main" id="{F789CF6E-FBCA-49E0-BB8A-3BEBB6ECFD7D}"/>
              </a:ext>
            </a:extLst>
          </p:cNvPr>
          <p:cNvSpPr>
            <a:spLocks noChangeArrowheads="1"/>
          </p:cNvSpPr>
          <p:nvPr/>
        </p:nvSpPr>
        <p:spPr bwMode="auto">
          <a:xfrm>
            <a:off x="4150785" y="6034618"/>
            <a:ext cx="2736849" cy="43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80" tIns="43640" rIns="87280" bIns="43640"/>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spcBef>
                <a:spcPct val="20000"/>
              </a:spcBef>
              <a:buClr>
                <a:schemeClr val="folHlink"/>
              </a:buClr>
              <a:buSzPct val="60000"/>
              <a:buFont typeface="Wingdings" panose="05000000000000000000" pitchFamily="2" charset="2"/>
              <a:buChar char="Ø"/>
            </a:pPr>
            <a:r>
              <a:rPr lang="en-US" altLang="en-US" sz="2400">
                <a:latin typeface="Arial" panose="020B0604020202020204" pitchFamily="34" charset="0"/>
              </a:rPr>
              <a:t>Efficient.</a:t>
            </a:r>
          </a:p>
        </p:txBody>
      </p:sp>
      <p:sp>
        <p:nvSpPr>
          <p:cNvPr id="37901" name="Rectangle 17">
            <a:extLst>
              <a:ext uri="{FF2B5EF4-FFF2-40B4-BE49-F238E27FC236}">
                <a16:creationId xmlns:a16="http://schemas.microsoft.com/office/drawing/2014/main" id="{5E06C725-2884-4D41-8A60-FA4DC40C0B6B}"/>
              </a:ext>
            </a:extLst>
          </p:cNvPr>
          <p:cNvSpPr>
            <a:spLocks noChangeArrowheads="1"/>
          </p:cNvSpPr>
          <p:nvPr/>
        </p:nvSpPr>
        <p:spPr bwMode="auto">
          <a:xfrm>
            <a:off x="8458200" y="6309784"/>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80" tIns="43640" rIns="87280" bIns="43640" anchor="b"/>
          <a:lstStyle>
            <a:lvl1pPr defTabSz="873125">
              <a:defRPr>
                <a:solidFill>
                  <a:schemeClr val="tx1"/>
                </a:solidFill>
                <a:latin typeface="Calibri" panose="020F0502020204030204" pitchFamily="34" charset="0"/>
              </a:defRPr>
            </a:lvl1pPr>
            <a:lvl2pPr marL="742950" indent="-285750" defTabSz="873125">
              <a:defRPr>
                <a:solidFill>
                  <a:schemeClr val="tx1"/>
                </a:solidFill>
                <a:latin typeface="Calibri" panose="020F0502020204030204" pitchFamily="34" charset="0"/>
              </a:defRPr>
            </a:lvl2pPr>
            <a:lvl3pPr marL="1143000" indent="-228600" defTabSz="873125">
              <a:defRPr>
                <a:solidFill>
                  <a:schemeClr val="tx1"/>
                </a:solidFill>
                <a:latin typeface="Calibri" panose="020F0502020204030204" pitchFamily="34" charset="0"/>
              </a:defRPr>
            </a:lvl3pPr>
            <a:lvl4pPr marL="1600200" indent="-228600" defTabSz="873125">
              <a:defRPr>
                <a:solidFill>
                  <a:schemeClr val="tx1"/>
                </a:solidFill>
                <a:latin typeface="Calibri" panose="020F0502020204030204" pitchFamily="34" charset="0"/>
              </a:defRPr>
            </a:lvl4pPr>
            <a:lvl5pPr marL="2057400" indent="-228600" defTabSz="873125">
              <a:defRPr>
                <a:solidFill>
                  <a:schemeClr val="tx1"/>
                </a:solidFill>
                <a:latin typeface="Calibri" panose="020F0502020204030204" pitchFamily="34" charset="0"/>
              </a:defRPr>
            </a:lvl5pPr>
            <a:lvl6pPr marL="2514600" indent="-228600" defTabSz="873125" eaLnBrk="0" fontAlgn="base" hangingPunct="0">
              <a:spcBef>
                <a:spcPct val="0"/>
              </a:spcBef>
              <a:spcAft>
                <a:spcPct val="0"/>
              </a:spcAft>
              <a:defRPr>
                <a:solidFill>
                  <a:schemeClr val="tx1"/>
                </a:solidFill>
                <a:latin typeface="Calibri" panose="020F0502020204030204" pitchFamily="34" charset="0"/>
              </a:defRPr>
            </a:lvl6pPr>
            <a:lvl7pPr marL="2971800" indent="-228600" defTabSz="873125" eaLnBrk="0" fontAlgn="base" hangingPunct="0">
              <a:spcBef>
                <a:spcPct val="0"/>
              </a:spcBef>
              <a:spcAft>
                <a:spcPct val="0"/>
              </a:spcAft>
              <a:defRPr>
                <a:solidFill>
                  <a:schemeClr val="tx1"/>
                </a:solidFill>
                <a:latin typeface="Calibri" panose="020F0502020204030204" pitchFamily="34" charset="0"/>
              </a:defRPr>
            </a:lvl7pPr>
            <a:lvl8pPr marL="3429000" indent="-228600" defTabSz="873125" eaLnBrk="0" fontAlgn="base" hangingPunct="0">
              <a:spcBef>
                <a:spcPct val="0"/>
              </a:spcBef>
              <a:spcAft>
                <a:spcPct val="0"/>
              </a:spcAft>
              <a:defRPr>
                <a:solidFill>
                  <a:schemeClr val="tx1"/>
                </a:solidFill>
                <a:latin typeface="Calibri" panose="020F0502020204030204" pitchFamily="34" charset="0"/>
              </a:defRPr>
            </a:lvl8pPr>
            <a:lvl9pPr marL="3886200" indent="-228600" defTabSz="873125"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endParaRPr lang="en-US" altLang="en-US" sz="2000">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B37667-0844-4EC1-AA4F-63515EB03DB7}"/>
              </a:ext>
            </a:extLst>
          </p:cNvPr>
          <p:cNvSpPr txBox="1">
            <a:spLocks noChangeArrowheads="1"/>
          </p:cNvSpPr>
          <p:nvPr/>
        </p:nvSpPr>
        <p:spPr bwMode="auto">
          <a:xfrm>
            <a:off x="1913467" y="209551"/>
            <a:ext cx="9262533" cy="1443567"/>
          </a:xfrm>
          <a:prstGeom prst="rect">
            <a:avLst/>
          </a:prstGeom>
          <a:noFill/>
          <a:ln>
            <a:noFill/>
          </a:ln>
        </p:spPr>
        <p:txBody>
          <a:bodyPr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609585"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121917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828754"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2438339"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3047924" algn="l" defTabSz="1219170" rtl="0" eaLnBrk="1" latinLnBrk="0" hangingPunct="1">
              <a:defRPr kern="1200">
                <a:solidFill>
                  <a:schemeClr val="tx1"/>
                </a:solidFill>
                <a:latin typeface="Calibri" panose="020F0502020204030204" pitchFamily="34" charset="0"/>
                <a:ea typeface="+mn-ea"/>
                <a:cs typeface="+mn-cs"/>
              </a:defRPr>
            </a:lvl6pPr>
            <a:lvl7pPr marL="3657509" algn="l" defTabSz="1219170" rtl="0" eaLnBrk="1" latinLnBrk="0" hangingPunct="1">
              <a:defRPr kern="1200">
                <a:solidFill>
                  <a:schemeClr val="tx1"/>
                </a:solidFill>
                <a:latin typeface="Calibri" panose="020F0502020204030204" pitchFamily="34" charset="0"/>
                <a:ea typeface="+mn-ea"/>
                <a:cs typeface="+mn-cs"/>
              </a:defRPr>
            </a:lvl7pPr>
            <a:lvl8pPr marL="4267093" algn="l" defTabSz="1219170" rtl="0" eaLnBrk="1" latinLnBrk="0" hangingPunct="1">
              <a:defRPr kern="1200">
                <a:solidFill>
                  <a:schemeClr val="tx1"/>
                </a:solidFill>
                <a:latin typeface="Calibri" panose="020F0502020204030204" pitchFamily="34" charset="0"/>
                <a:ea typeface="+mn-ea"/>
                <a:cs typeface="+mn-cs"/>
              </a:defRPr>
            </a:lvl8pPr>
            <a:lvl9pPr marL="4876678" algn="l" defTabSz="1219170" rtl="0" eaLnBrk="1" latinLnBrk="0" hangingPunct="1">
              <a:defRPr kern="1200">
                <a:solidFill>
                  <a:schemeClr val="tx1"/>
                </a:solidFill>
                <a:latin typeface="Calibri" panose="020F0502020204030204" pitchFamily="34" charset="0"/>
                <a:ea typeface="+mn-ea"/>
                <a:cs typeface="+mn-cs"/>
              </a:defRPr>
            </a:lvl9pPr>
          </a:lstStyle>
          <a:p>
            <a:pPr algn="ctr" eaLnBrk="1" hangingPunct="1">
              <a:defRPr/>
            </a:pPr>
            <a:r>
              <a:rPr lang="en-US" altLang="en-US" sz="5867" b="1" dirty="0">
                <a:solidFill>
                  <a:schemeClr val="tx1">
                    <a:lumMod val="95000"/>
                    <a:lumOff val="5000"/>
                  </a:schemeClr>
                </a:solidFill>
                <a:latin typeface="Times New Roman" panose="02020603050405020304" pitchFamily="18" charset="0"/>
                <a:cs typeface="Times New Roman" panose="02020603050405020304" pitchFamily="18" charset="0"/>
              </a:rPr>
              <a:t>Distributed Systems</a:t>
            </a:r>
          </a:p>
        </p:txBody>
      </p:sp>
      <p:sp>
        <p:nvSpPr>
          <p:cNvPr id="7" name="TextBox 6">
            <a:extLst>
              <a:ext uri="{FF2B5EF4-FFF2-40B4-BE49-F238E27FC236}">
                <a16:creationId xmlns:a16="http://schemas.microsoft.com/office/drawing/2014/main" id="{DA784269-4197-4EA4-AD37-3AF617006BCC}"/>
              </a:ext>
            </a:extLst>
          </p:cNvPr>
          <p:cNvSpPr txBox="1">
            <a:spLocks noChangeArrowheads="1"/>
          </p:cNvSpPr>
          <p:nvPr/>
        </p:nvSpPr>
        <p:spPr bwMode="auto">
          <a:xfrm>
            <a:off x="1413933" y="1780117"/>
            <a:ext cx="10261600" cy="4572000"/>
          </a:xfrm>
          <a:prstGeom prst="rect">
            <a:avLst/>
          </a:prstGeom>
          <a:noFill/>
          <a:ln>
            <a:noFill/>
          </a:ln>
        </p:spPr>
        <p:txBody>
          <a:bodyPr>
            <a:norm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609585"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121917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828754"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2438339"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3047924" algn="l" defTabSz="1219170" rtl="0" eaLnBrk="1" latinLnBrk="0" hangingPunct="1">
              <a:defRPr kern="1200">
                <a:solidFill>
                  <a:schemeClr val="tx1"/>
                </a:solidFill>
                <a:latin typeface="Calibri" panose="020F0502020204030204" pitchFamily="34" charset="0"/>
                <a:ea typeface="+mn-ea"/>
                <a:cs typeface="+mn-cs"/>
              </a:defRPr>
            </a:lvl6pPr>
            <a:lvl7pPr marL="3657509" algn="l" defTabSz="1219170" rtl="0" eaLnBrk="1" latinLnBrk="0" hangingPunct="1">
              <a:defRPr kern="1200">
                <a:solidFill>
                  <a:schemeClr val="tx1"/>
                </a:solidFill>
                <a:latin typeface="Calibri" panose="020F0502020204030204" pitchFamily="34" charset="0"/>
                <a:ea typeface="+mn-ea"/>
                <a:cs typeface="+mn-cs"/>
              </a:defRPr>
            </a:lvl7pPr>
            <a:lvl8pPr marL="4267093" algn="l" defTabSz="1219170" rtl="0" eaLnBrk="1" latinLnBrk="0" hangingPunct="1">
              <a:defRPr kern="1200">
                <a:solidFill>
                  <a:schemeClr val="tx1"/>
                </a:solidFill>
                <a:latin typeface="Calibri" panose="020F0502020204030204" pitchFamily="34" charset="0"/>
                <a:ea typeface="+mn-ea"/>
                <a:cs typeface="+mn-cs"/>
              </a:defRPr>
            </a:lvl8pPr>
            <a:lvl9pPr marL="4876678" algn="l" defTabSz="1219170" rtl="0" eaLnBrk="1" latinLnBrk="0" hangingPunct="1">
              <a:defRPr kern="1200">
                <a:solidFill>
                  <a:schemeClr val="tx1"/>
                </a:solidFill>
                <a:latin typeface="Calibri" panose="020F0502020204030204" pitchFamily="34" charset="0"/>
                <a:ea typeface="+mn-ea"/>
                <a:cs typeface="+mn-cs"/>
              </a:defRPr>
            </a:lvl9pPr>
          </a:lstStyle>
          <a:p>
            <a:pPr algn="ctr" eaLnBrk="1" fontAlgn="auto" hangingPunct="1">
              <a:spcAft>
                <a:spcPts val="0"/>
              </a:spcAft>
              <a:defRPr/>
            </a:pPr>
            <a:r>
              <a:rPr lang="en-US" sz="2400" dirty="0">
                <a:solidFill>
                  <a:srgbClr val="000000"/>
                </a:solidFill>
              </a:rPr>
              <a:t> </a:t>
            </a:r>
            <a:r>
              <a:rPr lang="en-US" sz="3733" b="1" dirty="0">
                <a:solidFill>
                  <a:srgbClr val="000000"/>
                </a:solidFill>
                <a:latin typeface="Bahnschrift" panose="020B0502040204020203" pitchFamily="34" charset="0"/>
              </a:rPr>
              <a:t>Distributed Dead lock Detection: </a:t>
            </a:r>
          </a:p>
          <a:p>
            <a:pPr algn="ctr" eaLnBrk="1" fontAlgn="auto" hangingPunct="1">
              <a:spcAft>
                <a:spcPts val="0"/>
              </a:spcAft>
              <a:defRPr/>
            </a:pPr>
            <a:endParaRPr lang="en-US" sz="3733" b="1" dirty="0">
              <a:solidFill>
                <a:srgbClr val="000000"/>
              </a:solidFill>
              <a:latin typeface="Bahnschrift" panose="020B0502040204020203" pitchFamily="34" charset="0"/>
            </a:endParaRPr>
          </a:p>
          <a:p>
            <a:pPr algn="ctr" eaLnBrk="1" fontAlgn="auto" hangingPunct="1">
              <a:spcAft>
                <a:spcPts val="0"/>
              </a:spcAft>
              <a:defRPr/>
            </a:pPr>
            <a:r>
              <a:rPr lang="en-US" sz="3733" b="1" dirty="0">
                <a:solidFill>
                  <a:srgbClr val="000000"/>
                </a:solidFill>
                <a:latin typeface="Bahnschrift" panose="020B0502040204020203" pitchFamily="34" charset="0"/>
              </a:rPr>
              <a:t>A diffusion Computation based Algorithm, </a:t>
            </a:r>
          </a:p>
          <a:p>
            <a:pPr algn="ctr" eaLnBrk="1" fontAlgn="auto" hangingPunct="1">
              <a:spcAft>
                <a:spcPts val="0"/>
              </a:spcAft>
              <a:defRPr/>
            </a:pPr>
            <a:r>
              <a:rPr lang="en-US" sz="3733" b="1" dirty="0">
                <a:solidFill>
                  <a:srgbClr val="000000"/>
                </a:solidFill>
                <a:latin typeface="Bahnschrift" panose="020B0502040204020203" pitchFamily="34" charset="0"/>
              </a:rPr>
              <a:t>A Global state Detection Based Algorithm</a:t>
            </a:r>
            <a:r>
              <a:rPr lang="en-US" sz="3733" b="1" dirty="0">
                <a:latin typeface="Bahnschrift" panose="020B0502040204020203" pitchFamily="34" charset="0"/>
              </a:rPr>
              <a:t> </a:t>
            </a:r>
            <a:endParaRPr lang="en-US" sz="3733" b="1" dirty="0">
              <a:solidFill>
                <a:srgbClr val="000000"/>
              </a:solidFill>
              <a:latin typeface="Bahnschrift" panose="020B0502040204020203" pitchFamily="34" charset="0"/>
            </a:endParaRPr>
          </a:p>
          <a:p>
            <a:pPr algn="ctr" eaLnBrk="1" fontAlgn="auto" hangingPunct="1">
              <a:spcAft>
                <a:spcPts val="0"/>
              </a:spcAft>
              <a:defRPr/>
            </a:pPr>
            <a:endParaRPr lang="en-US" sz="2667" b="1" dirty="0">
              <a:solidFill>
                <a:schemeClr val="tx1">
                  <a:lumMod val="95000"/>
                  <a:lumOff val="5000"/>
                </a:schemeClr>
              </a:solidFill>
              <a:latin typeface="Bahnschrift" panose="020B0502040204020203"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1269</Words>
  <Application>Microsoft Office PowerPoint</Application>
  <PresentationFormat>Widescreen</PresentationFormat>
  <Paragraphs>91</Paragraphs>
  <Slides>26</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Bahnschrift</vt:lpstr>
      <vt:lpstr>Calibri</vt:lpstr>
      <vt:lpstr>Calibri Light</vt:lpstr>
      <vt:lpstr>Times New Roman</vt:lpstr>
      <vt:lpstr>urw-din</vt:lpstr>
      <vt:lpstr>Wingdings</vt:lpstr>
      <vt:lpstr>Office Theme</vt:lpstr>
      <vt:lpstr>PowerPoint Presentation</vt:lpstr>
      <vt:lpstr>PowerPoint Presentation</vt:lpstr>
      <vt:lpstr>Hierarchical Deadlock Detection</vt:lpstr>
      <vt:lpstr>Hierarchical Deadlock Detection</vt:lpstr>
      <vt:lpstr>PowerPoint Presentation</vt:lpstr>
      <vt:lpstr>PowerPoint Presentation</vt:lpstr>
      <vt:lpstr>PowerPoint Presentation</vt:lpstr>
      <vt:lpstr>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Abhishek Maitrey</dc:creator>
  <cp:lastModifiedBy>Abhishek Maitrey</cp:lastModifiedBy>
  <cp:revision>1</cp:revision>
  <dcterms:created xsi:type="dcterms:W3CDTF">2021-10-28T15:26:30Z</dcterms:created>
  <dcterms:modified xsi:type="dcterms:W3CDTF">2021-10-28T15:29:13Z</dcterms:modified>
</cp:coreProperties>
</file>